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4326" r:id="rId1"/>
  </p:sldMasterIdLst>
  <p:notesMasterIdLst>
    <p:notesMasterId r:id="rId9"/>
  </p:notesMasterIdLst>
  <p:handoutMasterIdLst>
    <p:handoutMasterId r:id="rId10"/>
  </p:handoutMasterIdLst>
  <p:sldIdLst>
    <p:sldId id="262" r:id="rId2"/>
    <p:sldId id="264" r:id="rId3"/>
    <p:sldId id="265" r:id="rId4"/>
    <p:sldId id="266" r:id="rId5"/>
    <p:sldId id="267" r:id="rId6"/>
    <p:sldId id="268" r:id="rId7"/>
    <p:sldId id="269" r:id="rId8"/>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51707"/>
    <a:srgbClr val="3E0000"/>
    <a:srgbClr val="212123"/>
    <a:srgbClr val="263D17"/>
    <a:srgbClr val="000E2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63C615BD-BEA2-4ECA-9272-75222BC721A0}" v="18" dt="2020-11-03T15:53:20.121"/>
  </p1510:revLst>
</p1510:revInfo>
</file>

<file path=ppt/tableStyles.xml><?xml version="1.0" encoding="utf-8"?>
<a:tblStyleLst xmlns:a="http://schemas.openxmlformats.org/drawingml/2006/main" def="{21E4AEA4-8DFA-4A89-87EB-49C32662AFE0}">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044" autoAdjust="0"/>
    <p:restoredTop sz="91160" autoAdjust="0"/>
  </p:normalViewPr>
  <p:slideViewPr>
    <p:cSldViewPr snapToGrid="0" showGuides="1">
      <p:cViewPr varScale="1">
        <p:scale>
          <a:sx n="65" d="100"/>
          <a:sy n="65" d="100"/>
        </p:scale>
        <p:origin x="978" y="78"/>
      </p:cViewPr>
      <p:guideLst>
        <p:guide orient="horz" pos="2160"/>
        <p:guide pos="3840"/>
      </p:guideLst>
    </p:cSldViewPr>
  </p:slideViewPr>
  <p:notesTextViewPr>
    <p:cViewPr>
      <p:scale>
        <a:sx n="1" d="1"/>
        <a:sy n="1" d="1"/>
      </p:scale>
      <p:origin x="0" y="0"/>
    </p:cViewPr>
  </p:notesTextViewPr>
  <p:notesViewPr>
    <p:cSldViewPr snapToGrid="0" showGuides="1">
      <p:cViewPr varScale="1">
        <p:scale>
          <a:sx n="76" d="100"/>
          <a:sy n="76" d="100"/>
        </p:scale>
        <p:origin x="1710" y="96"/>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6" Type="http://schemas.microsoft.com/office/2015/10/relationships/revisionInfo" Target="revisionInfo.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5" Type="http://schemas.microsoft.com/office/2016/11/relationships/changesInfo" Target="changesInfos/changesInfo1.xml"/><Relationship Id="rId10"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notesMaster" Target="notesMasters/notesMaster1.xml"/><Relationship Id="rId14"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Sarah Gothard" userId="0e53f415fda5f162" providerId="LiveId" clId="{63C615BD-BEA2-4ECA-9272-75222BC721A0}"/>
    <pc:docChg chg="custSel addSld delSld modSld">
      <pc:chgData name="Sarah Gothard" userId="0e53f415fda5f162" providerId="LiveId" clId="{63C615BD-BEA2-4ECA-9272-75222BC721A0}" dt="2020-11-03T15:53:44.509" v="42" actId="1076"/>
      <pc:docMkLst>
        <pc:docMk/>
      </pc:docMkLst>
      <pc:sldChg chg="addSp delSp modSp mod">
        <pc:chgData name="Sarah Gothard" userId="0e53f415fda5f162" providerId="LiveId" clId="{63C615BD-BEA2-4ECA-9272-75222BC721A0}" dt="2020-11-03T15:53:44.509" v="42" actId="1076"/>
        <pc:sldMkLst>
          <pc:docMk/>
          <pc:sldMk cId="219344417" sldId="262"/>
        </pc:sldMkLst>
        <pc:spChg chg="del">
          <ac:chgData name="Sarah Gothard" userId="0e53f415fda5f162" providerId="LiveId" clId="{63C615BD-BEA2-4ECA-9272-75222BC721A0}" dt="2020-11-03T15:38:37.899" v="0" actId="478"/>
          <ac:spMkLst>
            <pc:docMk/>
            <pc:sldMk cId="219344417" sldId="262"/>
            <ac:spMk id="5" creationId="{E9275809-6373-46B9-BCA5-EB6CE694F1D4}"/>
          </ac:spMkLst>
        </pc:spChg>
        <pc:picChg chg="add mod">
          <ac:chgData name="Sarah Gothard" userId="0e53f415fda5f162" providerId="LiveId" clId="{63C615BD-BEA2-4ECA-9272-75222BC721A0}" dt="2020-11-03T15:53:44.509" v="42" actId="1076"/>
          <ac:picMkLst>
            <pc:docMk/>
            <pc:sldMk cId="219344417" sldId="262"/>
            <ac:picMk id="3" creationId="{36F687BE-8692-44E5-9698-A38019D75D1D}"/>
          </ac:picMkLst>
        </pc:picChg>
      </pc:sldChg>
      <pc:sldChg chg="addSp modSp mod">
        <pc:chgData name="Sarah Gothard" userId="0e53f415fda5f162" providerId="LiveId" clId="{63C615BD-BEA2-4ECA-9272-75222BC721A0}" dt="2020-11-03T15:41:15.573" v="15" actId="1076"/>
        <pc:sldMkLst>
          <pc:docMk/>
          <pc:sldMk cId="795945589" sldId="264"/>
        </pc:sldMkLst>
        <pc:picChg chg="add mod">
          <ac:chgData name="Sarah Gothard" userId="0e53f415fda5f162" providerId="LiveId" clId="{63C615BD-BEA2-4ECA-9272-75222BC721A0}" dt="2020-11-03T15:41:15.573" v="15" actId="1076"/>
          <ac:picMkLst>
            <pc:docMk/>
            <pc:sldMk cId="795945589" sldId="264"/>
            <ac:picMk id="3" creationId="{0339746A-B72D-49D7-9B4D-A8128F5C32B9}"/>
          </ac:picMkLst>
        </pc:picChg>
      </pc:sldChg>
      <pc:sldChg chg="addSp delSp modSp add mod">
        <pc:chgData name="Sarah Gothard" userId="0e53f415fda5f162" providerId="LiveId" clId="{63C615BD-BEA2-4ECA-9272-75222BC721A0}" dt="2020-11-03T15:46:06.290" v="25" actId="1076"/>
        <pc:sldMkLst>
          <pc:docMk/>
          <pc:sldMk cId="3478099799" sldId="265"/>
        </pc:sldMkLst>
        <pc:picChg chg="add del">
          <ac:chgData name="Sarah Gothard" userId="0e53f415fda5f162" providerId="LiveId" clId="{63C615BD-BEA2-4ECA-9272-75222BC721A0}" dt="2020-11-03T15:45:37.108" v="22"/>
          <ac:picMkLst>
            <pc:docMk/>
            <pc:sldMk cId="3478099799" sldId="265"/>
            <ac:picMk id="3" creationId="{4D6D9801-BDA7-4E6D-8D54-069AD99F872B}"/>
          </ac:picMkLst>
        </pc:picChg>
        <pc:picChg chg="add mod">
          <ac:chgData name="Sarah Gothard" userId="0e53f415fda5f162" providerId="LiveId" clId="{63C615BD-BEA2-4ECA-9272-75222BC721A0}" dt="2020-11-03T15:46:06.290" v="25" actId="1076"/>
          <ac:picMkLst>
            <pc:docMk/>
            <pc:sldMk cId="3478099799" sldId="265"/>
            <ac:picMk id="5" creationId="{E5E2EEF8-3718-42AE-8E2E-A6E05AF0D1D4}"/>
          </ac:picMkLst>
        </pc:picChg>
      </pc:sldChg>
      <pc:sldChg chg="addSp delSp modSp add mod">
        <pc:chgData name="Sarah Gothard" userId="0e53f415fda5f162" providerId="LiveId" clId="{63C615BD-BEA2-4ECA-9272-75222BC721A0}" dt="2020-11-03T15:52:02.779" v="36" actId="1076"/>
        <pc:sldMkLst>
          <pc:docMk/>
          <pc:sldMk cId="1443299856" sldId="266"/>
        </pc:sldMkLst>
        <pc:picChg chg="add del">
          <ac:chgData name="Sarah Gothard" userId="0e53f415fda5f162" providerId="LiveId" clId="{63C615BD-BEA2-4ECA-9272-75222BC721A0}" dt="2020-11-03T15:51:39.748" v="32"/>
          <ac:picMkLst>
            <pc:docMk/>
            <pc:sldMk cId="1443299856" sldId="266"/>
            <ac:picMk id="3" creationId="{8F786B40-3B1E-426F-83F1-DFB55467863D}"/>
          </ac:picMkLst>
        </pc:picChg>
        <pc:picChg chg="add mod">
          <ac:chgData name="Sarah Gothard" userId="0e53f415fda5f162" providerId="LiveId" clId="{63C615BD-BEA2-4ECA-9272-75222BC721A0}" dt="2020-11-03T15:52:02.779" v="36" actId="1076"/>
          <ac:picMkLst>
            <pc:docMk/>
            <pc:sldMk cId="1443299856" sldId="266"/>
            <ac:picMk id="5" creationId="{73A68B14-3C5B-450D-80E3-0AF6427772E5}"/>
          </ac:picMkLst>
        </pc:picChg>
      </pc:sldChg>
      <pc:sldChg chg="addSp modSp add mod">
        <pc:chgData name="Sarah Gothard" userId="0e53f415fda5f162" providerId="LiveId" clId="{63C615BD-BEA2-4ECA-9272-75222BC721A0}" dt="2020-11-03T15:42:22.335" v="20" actId="1076"/>
        <pc:sldMkLst>
          <pc:docMk/>
          <pc:sldMk cId="2756356324" sldId="267"/>
        </pc:sldMkLst>
        <pc:picChg chg="add mod">
          <ac:chgData name="Sarah Gothard" userId="0e53f415fda5f162" providerId="LiveId" clId="{63C615BD-BEA2-4ECA-9272-75222BC721A0}" dt="2020-11-03T15:42:22.335" v="20" actId="1076"/>
          <ac:picMkLst>
            <pc:docMk/>
            <pc:sldMk cId="2756356324" sldId="267"/>
            <ac:picMk id="3" creationId="{770021F5-FFE0-4A15-8198-782CEA972135}"/>
          </ac:picMkLst>
        </pc:picChg>
      </pc:sldChg>
      <pc:sldChg chg="addSp modSp add mod">
        <pc:chgData name="Sarah Gothard" userId="0e53f415fda5f162" providerId="LiveId" clId="{63C615BD-BEA2-4ECA-9272-75222BC721A0}" dt="2020-11-03T15:47:20.308" v="30" actId="1076"/>
        <pc:sldMkLst>
          <pc:docMk/>
          <pc:sldMk cId="1636136597" sldId="268"/>
        </pc:sldMkLst>
        <pc:picChg chg="add mod">
          <ac:chgData name="Sarah Gothard" userId="0e53f415fda5f162" providerId="LiveId" clId="{63C615BD-BEA2-4ECA-9272-75222BC721A0}" dt="2020-11-03T15:47:20.308" v="30" actId="1076"/>
          <ac:picMkLst>
            <pc:docMk/>
            <pc:sldMk cId="1636136597" sldId="268"/>
            <ac:picMk id="3" creationId="{6847829E-73F2-42FC-8B6B-355E7AA02710}"/>
          </ac:picMkLst>
        </pc:picChg>
      </pc:sldChg>
      <pc:sldChg chg="addSp modSp add mod">
        <pc:chgData name="Sarah Gothard" userId="0e53f415fda5f162" providerId="LiveId" clId="{63C615BD-BEA2-4ECA-9272-75222BC721A0}" dt="2020-11-03T15:53:30.119" v="39" actId="1076"/>
        <pc:sldMkLst>
          <pc:docMk/>
          <pc:sldMk cId="1745299682" sldId="269"/>
        </pc:sldMkLst>
        <pc:picChg chg="add mod">
          <ac:chgData name="Sarah Gothard" userId="0e53f415fda5f162" providerId="LiveId" clId="{63C615BD-BEA2-4ECA-9272-75222BC721A0}" dt="2020-11-03T15:53:30.119" v="39" actId="1076"/>
          <ac:picMkLst>
            <pc:docMk/>
            <pc:sldMk cId="1745299682" sldId="269"/>
            <ac:picMk id="3" creationId="{91C85D4D-31A8-41D7-A70F-40DA4FCC3E77}"/>
          </ac:picMkLst>
        </pc:picChg>
      </pc:sldChg>
      <pc:sldChg chg="add del">
        <pc:chgData name="Sarah Gothard" userId="0e53f415fda5f162" providerId="LiveId" clId="{63C615BD-BEA2-4ECA-9272-75222BC721A0}" dt="2020-11-03T15:53:33.447" v="40" actId="47"/>
        <pc:sldMkLst>
          <pc:docMk/>
          <pc:sldMk cId="906745407" sldId="270"/>
        </pc:sldMkLst>
      </pc:sldChg>
      <pc:sldChg chg="add del">
        <pc:chgData name="Sarah Gothard" userId="0e53f415fda5f162" providerId="LiveId" clId="{63C615BD-BEA2-4ECA-9272-75222BC721A0}" dt="2020-11-03T15:53:33.447" v="40" actId="47"/>
        <pc:sldMkLst>
          <pc:docMk/>
          <pc:sldMk cId="3607480635" sldId="271"/>
        </pc:sldMkLst>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56D91178-905E-4181-A080-73FBE2A7F10F}" type="datetimeFigureOut">
              <a:rPr lang="en-US" smtClean="0"/>
              <a:t>11/3/2020</a:t>
            </a:fld>
            <a:endParaRPr lang="en-US"/>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EEDC0C31-3BFD-43A2-B8EE-356E8F332F68}" type="slidenum">
              <a:rPr lang="en-US" smtClean="0"/>
              <a:t>‹#›</a:t>
            </a:fld>
            <a:endParaRPr lang="en-US"/>
          </a:p>
        </p:txBody>
      </p:sp>
    </p:spTree>
    <p:extLst>
      <p:ext uri="{BB962C8B-B14F-4D97-AF65-F5344CB8AC3E}">
        <p14:creationId xmlns:p14="http://schemas.microsoft.com/office/powerpoint/2010/main" val="187265520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3649B93-516E-447E-9C4C-C287614C6398}" type="datetimeFigureOut">
              <a:rPr lang="en-US" smtClean="0"/>
              <a:t>11/3/2020</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87908AF-65BE-457F-9D87-289A548E61FF}" type="slidenum">
              <a:rPr lang="en-US" smtClean="0"/>
              <a:t>‹#›</a:t>
            </a:fld>
            <a:endParaRPr lang="en-US"/>
          </a:p>
        </p:txBody>
      </p:sp>
    </p:spTree>
    <p:extLst>
      <p:ext uri="{BB962C8B-B14F-4D97-AF65-F5344CB8AC3E}">
        <p14:creationId xmlns:p14="http://schemas.microsoft.com/office/powerpoint/2010/main" val="337232049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You are welcome to use or modify these PowerPoints as needed. Feel free to change the design or layout to suit your ministry, school, home, or company. More PowerPoint slides can be found at mobilehymns.org</a:t>
            </a:r>
          </a:p>
        </p:txBody>
      </p:sp>
      <p:sp>
        <p:nvSpPr>
          <p:cNvPr id="4" name="Slide Number Placeholder 3"/>
          <p:cNvSpPr>
            <a:spLocks noGrp="1"/>
          </p:cNvSpPr>
          <p:nvPr>
            <p:ph type="sldNum" sz="quarter" idx="5"/>
          </p:nvPr>
        </p:nvSpPr>
        <p:spPr/>
        <p:txBody>
          <a:bodyPr/>
          <a:lstStyle/>
          <a:p>
            <a:fld id="{887908AF-65BE-457F-9D87-289A548E61FF}" type="slidenum">
              <a:rPr lang="en-US" smtClean="0"/>
              <a:t>1</a:t>
            </a:fld>
            <a:endParaRPr lang="en-US"/>
          </a:p>
        </p:txBody>
      </p:sp>
    </p:spTree>
    <p:extLst>
      <p:ext uri="{BB962C8B-B14F-4D97-AF65-F5344CB8AC3E}">
        <p14:creationId xmlns:p14="http://schemas.microsoft.com/office/powerpoint/2010/main" val="87342264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Title Slide">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a:xfrm>
            <a:off x="4931614" y="6568015"/>
            <a:ext cx="6672865" cy="365125"/>
          </a:xfrm>
        </p:spPr>
        <p:txBody>
          <a:bodyPr/>
          <a:lstStyle/>
          <a:p>
            <a:r>
              <a:rPr lang="en-US"/>
              <a:t>Public Domain</a:t>
            </a:r>
            <a:endParaRPr lang="en-US" dirty="0"/>
          </a:p>
        </p:txBody>
      </p:sp>
      <p:sp>
        <p:nvSpPr>
          <p:cNvPr id="6" name="Slide Number Placeholder 5"/>
          <p:cNvSpPr>
            <a:spLocks noGrp="1"/>
          </p:cNvSpPr>
          <p:nvPr>
            <p:ph type="sldNum" sz="quarter" idx="12"/>
          </p:nvPr>
        </p:nvSpPr>
        <p:spPr/>
        <p:txBody>
          <a:bodyPr/>
          <a:lstStyle/>
          <a:p>
            <a:fld id="{FD068D91-5085-43EA-8734-9AB23AC0958B}" type="slidenum">
              <a:rPr lang="en-US" smtClean="0"/>
              <a:t>‹#›</a:t>
            </a:fld>
            <a:endParaRPr lang="en-US"/>
          </a:p>
        </p:txBody>
      </p:sp>
    </p:spTree>
    <p:extLst>
      <p:ext uri="{BB962C8B-B14F-4D97-AF65-F5344CB8AC3E}">
        <p14:creationId xmlns:p14="http://schemas.microsoft.com/office/powerpoint/2010/main" val="3132805847"/>
      </p:ext>
    </p:extLst>
  </p:cSld>
  <p:clrMapOvr>
    <a:masterClrMapping/>
  </p:clrMapOvr>
  <p:extLst>
    <p:ext uri="{DCECCB84-F9BA-43D5-87BE-67443E8EF086}">
      <p15:sldGuideLst xmlns:p15="http://schemas.microsoft.com/office/powerpoint/2012/main"/>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pic>
        <p:nvPicPr>
          <p:cNvPr id="16" name="Picture 15" descr="Slate-V2-HD-pano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13883" y="547807"/>
            <a:ext cx="10141799" cy="3816806"/>
          </a:xfrm>
          <a:prstGeom prst="rect">
            <a:avLst/>
          </a:prstGeom>
        </p:spPr>
      </p:pic>
      <p:sp>
        <p:nvSpPr>
          <p:cNvPr id="2" name="Title 1"/>
          <p:cNvSpPr>
            <a:spLocks noGrp="1"/>
          </p:cNvSpPr>
          <p:nvPr>
            <p:ph type="title"/>
          </p:nvPr>
        </p:nvSpPr>
        <p:spPr>
          <a:xfrm>
            <a:off x="913806" y="4565255"/>
            <a:ext cx="10355326" cy="543472"/>
          </a:xfrm>
        </p:spPr>
        <p:txBody>
          <a:bodyPr anchor="b">
            <a:normAutofit/>
          </a:bodyPr>
          <a:lstStyle>
            <a:lvl1pPr algn="ctr">
              <a:defRPr sz="2800"/>
            </a:lvl1pPr>
          </a:lstStyle>
          <a:p>
            <a:r>
              <a:rPr lang="en-US"/>
              <a:t>Click to edit Master title style</a:t>
            </a:r>
            <a:endParaRPr lang="en-US" dirty="0"/>
          </a:p>
        </p:txBody>
      </p:sp>
      <p:sp>
        <p:nvSpPr>
          <p:cNvPr id="3" name="Picture Placeholder 2"/>
          <p:cNvSpPr>
            <a:spLocks noGrp="1" noChangeAspect="1"/>
          </p:cNvSpPr>
          <p:nvPr>
            <p:ph type="pic" idx="1"/>
          </p:nvPr>
        </p:nvSpPr>
        <p:spPr>
          <a:xfrm>
            <a:off x="1169349" y="695009"/>
            <a:ext cx="9845346" cy="3525671"/>
          </a:xfrm>
          <a:effectLst>
            <a:outerShdw blurRad="38100" dist="25400" dir="4440000">
              <a:srgbClr val="000000">
                <a:alpha val="36000"/>
              </a:srgbClr>
            </a:outerShdw>
          </a:effectLst>
        </p:spPr>
        <p:txBody>
          <a:bodyPr anchor="t">
            <a:normAutofit/>
          </a:bodyPr>
          <a:lstStyle>
            <a:lvl1pPr marL="0" indent="0" algn="ctr">
              <a:buNone/>
              <a:defRPr sz="2000"/>
            </a:lvl1pPr>
            <a:lvl2pPr marL="457200" indent="0">
              <a:buNone/>
              <a:defRPr sz="2000"/>
            </a:lvl2pPr>
            <a:lvl3pPr marL="914400" indent="0">
              <a:buNone/>
              <a:defRPr sz="20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913795" y="5108728"/>
            <a:ext cx="10353762" cy="682472"/>
          </a:xfrm>
        </p:spPr>
        <p:txBody>
          <a:bodyPr anchor="t"/>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37F1B597-F26C-4EAF-A163-38755C5479C0}" type="datetime1">
              <a:rPr lang="en-US" smtClean="0"/>
              <a:t>11/3/2020</a:t>
            </a:fld>
            <a:endParaRPr lang="en-US" dirty="0"/>
          </a:p>
        </p:txBody>
      </p:sp>
      <p:sp>
        <p:nvSpPr>
          <p:cNvPr id="6" name="Footer Placeholder 5"/>
          <p:cNvSpPr>
            <a:spLocks noGrp="1"/>
          </p:cNvSpPr>
          <p:nvPr>
            <p:ph type="ftr" sz="quarter" idx="11"/>
          </p:nvPr>
        </p:nvSpPr>
        <p:spPr/>
        <p:txBody>
          <a:bodyPr/>
          <a:lstStyle/>
          <a:p>
            <a:r>
              <a:rPr lang="en-US"/>
              <a:t>Public Domain</a:t>
            </a:r>
            <a:endParaRPr lang="en-US" dirty="0"/>
          </a:p>
        </p:txBody>
      </p:sp>
      <p:sp>
        <p:nvSpPr>
          <p:cNvPr id="7" name="Slide Number Placeholder 6"/>
          <p:cNvSpPr>
            <a:spLocks noGrp="1"/>
          </p:cNvSpPr>
          <p:nvPr>
            <p:ph type="sldNum" sz="quarter" idx="12"/>
          </p:nvPr>
        </p:nvSpPr>
        <p:spPr/>
        <p:txBody>
          <a:bodyPr/>
          <a:lstStyle/>
          <a:p>
            <a:fld id="{FD068D91-5085-43EA-8734-9AB23AC0958B}" type="slidenum">
              <a:rPr lang="en-US" smtClean="0"/>
              <a:pPr/>
              <a:t>‹#›</a:t>
            </a:fld>
            <a:endParaRPr lang="en-US"/>
          </a:p>
        </p:txBody>
      </p:sp>
    </p:spTree>
    <p:extLst>
      <p:ext uri="{BB962C8B-B14F-4D97-AF65-F5344CB8AC3E}">
        <p14:creationId xmlns:p14="http://schemas.microsoft.com/office/powerpoint/2010/main" val="3670018150"/>
      </p:ext>
    </p:extLst>
  </p:cSld>
  <p:clrMapOvr>
    <a:masterClrMapping/>
  </p:clrMapOvr>
  <p:hf sldNum="0" hdr="0" dt="0"/>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913795" y="608437"/>
            <a:ext cx="10353762" cy="3534344"/>
          </a:xfrm>
        </p:spPr>
        <p:txBody>
          <a:bodyPr anchor="ctr"/>
          <a:lstStyle>
            <a:lvl1pPr>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913794" y="4295180"/>
            <a:ext cx="10353763" cy="1501826"/>
          </a:xfrm>
        </p:spPr>
        <p:txBody>
          <a:bodyPr anchor="ct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37F1B597-F26C-4EAF-A163-38755C5479C0}" type="datetime1">
              <a:rPr lang="en-US" smtClean="0"/>
              <a:t>11/3/2020</a:t>
            </a:fld>
            <a:endParaRPr lang="en-US" dirty="0"/>
          </a:p>
        </p:txBody>
      </p:sp>
      <p:sp>
        <p:nvSpPr>
          <p:cNvPr id="6" name="Footer Placeholder 5"/>
          <p:cNvSpPr>
            <a:spLocks noGrp="1"/>
          </p:cNvSpPr>
          <p:nvPr>
            <p:ph type="ftr" sz="quarter" idx="11"/>
          </p:nvPr>
        </p:nvSpPr>
        <p:spPr/>
        <p:txBody>
          <a:bodyPr/>
          <a:lstStyle/>
          <a:p>
            <a:r>
              <a:rPr lang="en-US"/>
              <a:t>Public Domain</a:t>
            </a:r>
            <a:endParaRPr lang="en-US" dirty="0"/>
          </a:p>
        </p:txBody>
      </p:sp>
      <p:sp>
        <p:nvSpPr>
          <p:cNvPr id="7" name="Slide Number Placeholder 6"/>
          <p:cNvSpPr>
            <a:spLocks noGrp="1"/>
          </p:cNvSpPr>
          <p:nvPr>
            <p:ph type="sldNum" sz="quarter" idx="12"/>
          </p:nvPr>
        </p:nvSpPr>
        <p:spPr/>
        <p:txBody>
          <a:bodyPr/>
          <a:lstStyle/>
          <a:p>
            <a:fld id="{FD068D91-5085-43EA-8734-9AB23AC0958B}" type="slidenum">
              <a:rPr lang="en-US" smtClean="0"/>
              <a:pPr/>
              <a:t>‹#›</a:t>
            </a:fld>
            <a:endParaRPr lang="en-US"/>
          </a:p>
        </p:txBody>
      </p:sp>
    </p:spTree>
    <p:extLst>
      <p:ext uri="{BB962C8B-B14F-4D97-AF65-F5344CB8AC3E}">
        <p14:creationId xmlns:p14="http://schemas.microsoft.com/office/powerpoint/2010/main" val="1295256786"/>
      </p:ext>
    </p:extLst>
  </p:cSld>
  <p:clrMapOvr>
    <a:masterClrMapping/>
  </p:clrMapOvr>
  <p:hf sldNum="0" hdr="0" dt="0"/>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2" y="609600"/>
            <a:ext cx="9302752" cy="2992904"/>
          </a:xfrm>
        </p:spPr>
        <p:txBody>
          <a:bodyPr anchor="ctr"/>
          <a:lstStyle>
            <a:lvl1pPr>
              <a:defRPr sz="3200"/>
            </a:lvl1pPr>
          </a:lstStyle>
          <a:p>
            <a:r>
              <a:rPr lang="en-US"/>
              <a:t>Click to edit Master title style</a:t>
            </a:r>
            <a:endParaRPr lang="en-US" dirty="0"/>
          </a:p>
        </p:txBody>
      </p:sp>
      <p:sp>
        <p:nvSpPr>
          <p:cNvPr id="12" name="Text Placeholder 3"/>
          <p:cNvSpPr>
            <a:spLocks noGrp="1"/>
          </p:cNvSpPr>
          <p:nvPr>
            <p:ph type="body" sz="half" idx="13"/>
          </p:nvPr>
        </p:nvSpPr>
        <p:spPr>
          <a:xfrm>
            <a:off x="1720644" y="3610032"/>
            <a:ext cx="8752299" cy="532749"/>
          </a:xfrm>
        </p:spPr>
        <p:txBody>
          <a:bodyPr anchor="t">
            <a:normAutofit/>
          </a:bodyPr>
          <a:lstStyle>
            <a:lvl1pPr marL="0" indent="0" algn="r">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4" name="Text Placeholder 3"/>
          <p:cNvSpPr>
            <a:spLocks noGrp="1"/>
          </p:cNvSpPr>
          <p:nvPr>
            <p:ph type="body" sz="half" idx="2"/>
          </p:nvPr>
        </p:nvSpPr>
        <p:spPr>
          <a:xfrm>
            <a:off x="913794" y="4304353"/>
            <a:ext cx="10353763" cy="1489496"/>
          </a:xfrm>
        </p:spPr>
        <p:txBody>
          <a:bodyPr anchor="ctr">
            <a:normAutofit/>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37F1B597-F26C-4EAF-A163-38755C5479C0}" type="datetime1">
              <a:rPr lang="en-US" smtClean="0"/>
              <a:t>11/3/2020</a:t>
            </a:fld>
            <a:endParaRPr lang="en-US" dirty="0"/>
          </a:p>
        </p:txBody>
      </p:sp>
      <p:sp>
        <p:nvSpPr>
          <p:cNvPr id="6" name="Footer Placeholder 5"/>
          <p:cNvSpPr>
            <a:spLocks noGrp="1"/>
          </p:cNvSpPr>
          <p:nvPr>
            <p:ph type="ftr" sz="quarter" idx="11"/>
          </p:nvPr>
        </p:nvSpPr>
        <p:spPr/>
        <p:txBody>
          <a:bodyPr/>
          <a:lstStyle/>
          <a:p>
            <a:r>
              <a:rPr lang="en-US"/>
              <a:t>Public Domain</a:t>
            </a:r>
            <a:endParaRPr lang="en-US" dirty="0"/>
          </a:p>
        </p:txBody>
      </p:sp>
      <p:sp>
        <p:nvSpPr>
          <p:cNvPr id="7" name="Slide Number Placeholder 6"/>
          <p:cNvSpPr>
            <a:spLocks noGrp="1"/>
          </p:cNvSpPr>
          <p:nvPr>
            <p:ph type="sldNum" sz="quarter" idx="12"/>
          </p:nvPr>
        </p:nvSpPr>
        <p:spPr/>
        <p:txBody>
          <a:bodyPr/>
          <a:lstStyle/>
          <a:p>
            <a:fld id="{FD068D91-5085-43EA-8734-9AB23AC0958B}" type="slidenum">
              <a:rPr lang="en-US" smtClean="0"/>
              <a:pPr/>
              <a:t>‹#›</a:t>
            </a:fld>
            <a:endParaRPr lang="en-US"/>
          </a:p>
        </p:txBody>
      </p:sp>
      <p:sp>
        <p:nvSpPr>
          <p:cNvPr id="11" name="TextBox 10"/>
          <p:cNvSpPr txBox="1"/>
          <p:nvPr/>
        </p:nvSpPr>
        <p:spPr>
          <a:xfrm>
            <a:off x="990600" y="884796"/>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3" name="TextBox 12"/>
          <p:cNvSpPr txBox="1"/>
          <p:nvPr/>
        </p:nvSpPr>
        <p:spPr>
          <a:xfrm>
            <a:off x="10504716" y="2928258"/>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val="3637624871"/>
      </p:ext>
    </p:extLst>
  </p:cSld>
  <p:clrMapOvr>
    <a:masterClrMapping/>
  </p:clrMapOvr>
  <p:hf sldNum="0" hdr="0" dt="0"/>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913794" y="2126942"/>
            <a:ext cx="10353763" cy="2511835"/>
          </a:xfrm>
        </p:spPr>
        <p:txBody>
          <a:bodyPr anchor="b"/>
          <a:lstStyle>
            <a:lvl1pPr>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913784" y="4650556"/>
            <a:ext cx="10352199" cy="1140644"/>
          </a:xfrm>
        </p:spPr>
        <p:txBody>
          <a:bodyPr anchor="t"/>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37F1B597-F26C-4EAF-A163-38755C5479C0}" type="datetime1">
              <a:rPr lang="en-US" smtClean="0"/>
              <a:t>11/3/2020</a:t>
            </a:fld>
            <a:endParaRPr lang="en-US" dirty="0"/>
          </a:p>
        </p:txBody>
      </p:sp>
      <p:sp>
        <p:nvSpPr>
          <p:cNvPr id="6" name="Footer Placeholder 5"/>
          <p:cNvSpPr>
            <a:spLocks noGrp="1"/>
          </p:cNvSpPr>
          <p:nvPr>
            <p:ph type="ftr" sz="quarter" idx="11"/>
          </p:nvPr>
        </p:nvSpPr>
        <p:spPr/>
        <p:txBody>
          <a:bodyPr/>
          <a:lstStyle/>
          <a:p>
            <a:r>
              <a:rPr lang="en-US"/>
              <a:t>Public Domain</a:t>
            </a:r>
            <a:endParaRPr lang="en-US" dirty="0"/>
          </a:p>
        </p:txBody>
      </p:sp>
      <p:sp>
        <p:nvSpPr>
          <p:cNvPr id="7" name="Slide Number Placeholder 6"/>
          <p:cNvSpPr>
            <a:spLocks noGrp="1"/>
          </p:cNvSpPr>
          <p:nvPr>
            <p:ph type="sldNum" sz="quarter" idx="12"/>
          </p:nvPr>
        </p:nvSpPr>
        <p:spPr/>
        <p:txBody>
          <a:bodyPr/>
          <a:lstStyle/>
          <a:p>
            <a:fld id="{FD068D91-5085-43EA-8734-9AB23AC0958B}" type="slidenum">
              <a:rPr lang="en-US" smtClean="0"/>
              <a:pPr/>
              <a:t>‹#›</a:t>
            </a:fld>
            <a:endParaRPr lang="en-US"/>
          </a:p>
        </p:txBody>
      </p:sp>
    </p:spTree>
    <p:extLst>
      <p:ext uri="{BB962C8B-B14F-4D97-AF65-F5344CB8AC3E}">
        <p14:creationId xmlns:p14="http://schemas.microsoft.com/office/powerpoint/2010/main" val="1014048565"/>
      </p:ext>
    </p:extLst>
  </p:cSld>
  <p:clrMapOvr>
    <a:masterClrMapping/>
  </p:clrMapOvr>
  <p:hf sldNum="0" hdr="0" dt="0"/>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913795" y="609600"/>
            <a:ext cx="10353762" cy="970450"/>
          </a:xfrm>
        </p:spPr>
        <p:txBody>
          <a:bodyPr/>
          <a:lstStyle/>
          <a:p>
            <a:r>
              <a:rPr lang="en-US"/>
              <a:t>Click to edit Master title style</a:t>
            </a:r>
            <a:endParaRPr lang="en-US" dirty="0"/>
          </a:p>
        </p:txBody>
      </p:sp>
      <p:sp>
        <p:nvSpPr>
          <p:cNvPr id="7" name="Text Placeholder 2"/>
          <p:cNvSpPr>
            <a:spLocks noGrp="1"/>
          </p:cNvSpPr>
          <p:nvPr>
            <p:ph type="body" idx="1"/>
          </p:nvPr>
        </p:nvSpPr>
        <p:spPr>
          <a:xfrm>
            <a:off x="913795" y="1885950"/>
            <a:ext cx="3300984" cy="576262"/>
          </a:xfrm>
        </p:spPr>
        <p:txBody>
          <a:bodyPr anchor="b">
            <a:noAutofit/>
          </a:bodyPr>
          <a:lstStyle>
            <a:lvl1pPr marL="0" indent="0" algn="ctr">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8" name="Text Placeholder 3"/>
          <p:cNvSpPr>
            <a:spLocks noGrp="1"/>
          </p:cNvSpPr>
          <p:nvPr>
            <p:ph type="body" sz="half" idx="15"/>
          </p:nvPr>
        </p:nvSpPr>
        <p:spPr>
          <a:xfrm>
            <a:off x="913795" y="2571750"/>
            <a:ext cx="3300984" cy="3219450"/>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9" name="Text Placeholder 4"/>
          <p:cNvSpPr>
            <a:spLocks noGrp="1"/>
          </p:cNvSpPr>
          <p:nvPr>
            <p:ph type="body" sz="quarter" idx="3"/>
          </p:nvPr>
        </p:nvSpPr>
        <p:spPr>
          <a:xfrm>
            <a:off x="4446711" y="1885950"/>
            <a:ext cx="3300984" cy="576262"/>
          </a:xfrm>
        </p:spPr>
        <p:txBody>
          <a:bodyPr anchor="b">
            <a:noAutofit/>
          </a:bodyPr>
          <a:lstStyle>
            <a:lvl1pPr marL="0" indent="0" algn="ctr">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0" name="Text Placeholder 3"/>
          <p:cNvSpPr>
            <a:spLocks noGrp="1"/>
          </p:cNvSpPr>
          <p:nvPr>
            <p:ph type="body" sz="half" idx="16"/>
          </p:nvPr>
        </p:nvSpPr>
        <p:spPr>
          <a:xfrm>
            <a:off x="4441435" y="2571750"/>
            <a:ext cx="3300984" cy="3219450"/>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11" name="Text Placeholder 4"/>
          <p:cNvSpPr>
            <a:spLocks noGrp="1"/>
          </p:cNvSpPr>
          <p:nvPr>
            <p:ph type="body" sz="quarter" idx="13"/>
          </p:nvPr>
        </p:nvSpPr>
        <p:spPr>
          <a:xfrm>
            <a:off x="7966572" y="1885950"/>
            <a:ext cx="3300984" cy="576262"/>
          </a:xfrm>
        </p:spPr>
        <p:txBody>
          <a:bodyPr anchor="b">
            <a:noAutofit/>
          </a:bodyPr>
          <a:lstStyle>
            <a:lvl1pPr marL="0" indent="0" algn="ctr">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2" name="Text Placeholder 3"/>
          <p:cNvSpPr>
            <a:spLocks noGrp="1"/>
          </p:cNvSpPr>
          <p:nvPr>
            <p:ph type="body" sz="half" idx="17"/>
          </p:nvPr>
        </p:nvSpPr>
        <p:spPr>
          <a:xfrm>
            <a:off x="7966572" y="2571750"/>
            <a:ext cx="3300984" cy="3219450"/>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3" name="Date Placeholder 2"/>
          <p:cNvSpPr>
            <a:spLocks noGrp="1"/>
          </p:cNvSpPr>
          <p:nvPr>
            <p:ph type="dt" sz="half" idx="10"/>
          </p:nvPr>
        </p:nvSpPr>
        <p:spPr/>
        <p:txBody>
          <a:bodyPr/>
          <a:lstStyle/>
          <a:p>
            <a:fld id="{37F1B597-F26C-4EAF-A163-38755C5479C0}" type="datetime1">
              <a:rPr lang="en-US" smtClean="0"/>
              <a:t>11/3/2020</a:t>
            </a:fld>
            <a:endParaRPr lang="en-US" dirty="0"/>
          </a:p>
        </p:txBody>
      </p:sp>
      <p:sp>
        <p:nvSpPr>
          <p:cNvPr id="4" name="Footer Placeholder 3"/>
          <p:cNvSpPr>
            <a:spLocks noGrp="1"/>
          </p:cNvSpPr>
          <p:nvPr>
            <p:ph type="ftr" sz="quarter" idx="11"/>
          </p:nvPr>
        </p:nvSpPr>
        <p:spPr/>
        <p:txBody>
          <a:bodyPr/>
          <a:lstStyle/>
          <a:p>
            <a:r>
              <a:rPr lang="en-US"/>
              <a:t>Public Domain</a:t>
            </a:r>
            <a:endParaRPr lang="en-US" dirty="0"/>
          </a:p>
        </p:txBody>
      </p:sp>
      <p:sp>
        <p:nvSpPr>
          <p:cNvPr id="5" name="Slide Number Placeholder 4"/>
          <p:cNvSpPr>
            <a:spLocks noGrp="1"/>
          </p:cNvSpPr>
          <p:nvPr>
            <p:ph type="sldNum" sz="quarter" idx="12"/>
          </p:nvPr>
        </p:nvSpPr>
        <p:spPr/>
        <p:txBody>
          <a:bodyPr/>
          <a:lstStyle/>
          <a:p>
            <a:fld id="{FD068D91-5085-43EA-8734-9AB23AC0958B}" type="slidenum">
              <a:rPr lang="en-US" smtClean="0"/>
              <a:pPr/>
              <a:t>‹#›</a:t>
            </a:fld>
            <a:endParaRPr lang="en-US"/>
          </a:p>
        </p:txBody>
      </p:sp>
    </p:spTree>
    <p:extLst>
      <p:ext uri="{BB962C8B-B14F-4D97-AF65-F5344CB8AC3E}">
        <p14:creationId xmlns:p14="http://schemas.microsoft.com/office/powerpoint/2010/main" val="1060033603"/>
      </p:ext>
    </p:extLst>
  </p:cSld>
  <p:clrMapOvr>
    <a:masterClrMapping/>
  </p:clrMapOvr>
  <p:hf sldNum="0" hdr="0" dt="0"/>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pic>
        <p:nvPicPr>
          <p:cNvPr id="2" name="Picture 1" descr="Slate-V2-HD-3col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97962" y="1818214"/>
            <a:ext cx="3339972" cy="1847851"/>
          </a:xfrm>
          <a:prstGeom prst="rect">
            <a:avLst/>
          </a:prstGeom>
        </p:spPr>
      </p:pic>
      <p:pic>
        <p:nvPicPr>
          <p:cNvPr id="36" name="Picture 35" descr="Slate-V2-HD-3col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403800" y="1818214"/>
            <a:ext cx="3339972" cy="1847851"/>
          </a:xfrm>
          <a:prstGeom prst="rect">
            <a:avLst/>
          </a:prstGeom>
        </p:spPr>
      </p:pic>
      <p:pic>
        <p:nvPicPr>
          <p:cNvPr id="37" name="Picture 36" descr="Slate-V2-HD-3col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936051" y="1818214"/>
            <a:ext cx="3339972" cy="1847851"/>
          </a:xfrm>
          <a:prstGeom prst="rect">
            <a:avLst/>
          </a:prstGeom>
        </p:spPr>
      </p:pic>
      <p:sp>
        <p:nvSpPr>
          <p:cNvPr id="30" name="Title 1"/>
          <p:cNvSpPr>
            <a:spLocks noGrp="1"/>
          </p:cNvSpPr>
          <p:nvPr>
            <p:ph type="title"/>
          </p:nvPr>
        </p:nvSpPr>
        <p:spPr>
          <a:xfrm>
            <a:off x="913794" y="609600"/>
            <a:ext cx="10353763" cy="970450"/>
          </a:xfrm>
        </p:spPr>
        <p:txBody>
          <a:bodyPr/>
          <a:lstStyle/>
          <a:p>
            <a:r>
              <a:rPr lang="en-US"/>
              <a:t>Click to edit Master title style</a:t>
            </a:r>
            <a:endParaRPr lang="en-US" dirty="0"/>
          </a:p>
        </p:txBody>
      </p:sp>
      <p:sp>
        <p:nvSpPr>
          <p:cNvPr id="19" name="Text Placeholder 2"/>
          <p:cNvSpPr>
            <a:spLocks noGrp="1"/>
          </p:cNvSpPr>
          <p:nvPr>
            <p:ph type="body" idx="1"/>
          </p:nvPr>
        </p:nvSpPr>
        <p:spPr>
          <a:xfrm>
            <a:off x="913795" y="3904106"/>
            <a:ext cx="3300984" cy="576262"/>
          </a:xfrm>
        </p:spPr>
        <p:txBody>
          <a:bodyPr anchor="b">
            <a:noAutofit/>
          </a:bodyPr>
          <a:lstStyle>
            <a:lvl1pPr marL="0" indent="0" algn="ctr">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0" name="Picture Placeholder 2"/>
          <p:cNvSpPr>
            <a:spLocks noGrp="1" noChangeAspect="1"/>
          </p:cNvSpPr>
          <p:nvPr>
            <p:ph type="pic" idx="15"/>
          </p:nvPr>
        </p:nvSpPr>
        <p:spPr>
          <a:xfrm>
            <a:off x="1018102" y="1938918"/>
            <a:ext cx="3092368" cy="1602954"/>
          </a:xfrm>
          <a:prstGeom prst="roundRect">
            <a:avLst>
              <a:gd name="adj" fmla="val 1858"/>
            </a:avLst>
          </a:prstGeom>
          <a:effectLst>
            <a:outerShdw blurRad="38100" dist="25400" dir="4440000">
              <a:srgbClr val="000000">
                <a:alpha val="36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1" name="Text Placeholder 3"/>
          <p:cNvSpPr>
            <a:spLocks noGrp="1"/>
          </p:cNvSpPr>
          <p:nvPr>
            <p:ph type="body" sz="half" idx="18"/>
          </p:nvPr>
        </p:nvSpPr>
        <p:spPr>
          <a:xfrm>
            <a:off x="913795" y="4480368"/>
            <a:ext cx="3300984" cy="1310833"/>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22" name="Text Placeholder 4"/>
          <p:cNvSpPr>
            <a:spLocks noGrp="1"/>
          </p:cNvSpPr>
          <p:nvPr>
            <p:ph type="body" sz="quarter" idx="3"/>
          </p:nvPr>
        </p:nvSpPr>
        <p:spPr>
          <a:xfrm>
            <a:off x="4442788" y="3904106"/>
            <a:ext cx="3300984" cy="576262"/>
          </a:xfrm>
        </p:spPr>
        <p:txBody>
          <a:bodyPr anchor="b">
            <a:noAutofit/>
          </a:bodyPr>
          <a:lstStyle>
            <a:lvl1pPr marL="0" indent="0" algn="ctr">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3" name="Picture Placeholder 2"/>
          <p:cNvSpPr>
            <a:spLocks noGrp="1" noChangeAspect="1"/>
          </p:cNvSpPr>
          <p:nvPr>
            <p:ph type="pic" idx="21"/>
          </p:nvPr>
        </p:nvSpPr>
        <p:spPr>
          <a:xfrm>
            <a:off x="4545743" y="1939094"/>
            <a:ext cx="3092368" cy="1608164"/>
          </a:xfrm>
          <a:prstGeom prst="roundRect">
            <a:avLst>
              <a:gd name="adj" fmla="val 1858"/>
            </a:avLst>
          </a:prstGeom>
          <a:effectLst>
            <a:outerShdw blurRad="38100" dist="25400" dir="4440000">
              <a:srgbClr val="000000">
                <a:alpha val="36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19"/>
          </p:nvPr>
        </p:nvSpPr>
        <p:spPr>
          <a:xfrm>
            <a:off x="4441435" y="4480367"/>
            <a:ext cx="3300984" cy="1310833"/>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25" name="Text Placeholder 4"/>
          <p:cNvSpPr>
            <a:spLocks noGrp="1"/>
          </p:cNvSpPr>
          <p:nvPr>
            <p:ph type="body" sz="quarter" idx="13"/>
          </p:nvPr>
        </p:nvSpPr>
        <p:spPr>
          <a:xfrm>
            <a:off x="7966697" y="3904106"/>
            <a:ext cx="3300984" cy="576262"/>
          </a:xfrm>
        </p:spPr>
        <p:txBody>
          <a:bodyPr anchor="b">
            <a:noAutofit/>
          </a:bodyPr>
          <a:lstStyle>
            <a:lvl1pPr marL="0" indent="0" algn="ctr">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6" name="Picture Placeholder 2"/>
          <p:cNvSpPr>
            <a:spLocks noGrp="1" noChangeAspect="1"/>
          </p:cNvSpPr>
          <p:nvPr>
            <p:ph type="pic" idx="22"/>
          </p:nvPr>
        </p:nvSpPr>
        <p:spPr>
          <a:xfrm>
            <a:off x="8075698" y="1934432"/>
            <a:ext cx="3092368" cy="1607294"/>
          </a:xfrm>
          <a:prstGeom prst="roundRect">
            <a:avLst>
              <a:gd name="adj" fmla="val 1858"/>
            </a:avLst>
          </a:prstGeom>
          <a:effectLst>
            <a:outerShdw blurRad="38100" dist="25400" dir="4440000">
              <a:srgbClr val="000000">
                <a:alpha val="36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7" name="Text Placeholder 3"/>
          <p:cNvSpPr>
            <a:spLocks noGrp="1"/>
          </p:cNvSpPr>
          <p:nvPr>
            <p:ph type="body" sz="half" idx="20"/>
          </p:nvPr>
        </p:nvSpPr>
        <p:spPr>
          <a:xfrm>
            <a:off x="7966572" y="4480365"/>
            <a:ext cx="3300984" cy="131083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3" name="Date Placeholder 2"/>
          <p:cNvSpPr>
            <a:spLocks noGrp="1"/>
          </p:cNvSpPr>
          <p:nvPr>
            <p:ph type="dt" sz="half" idx="10"/>
          </p:nvPr>
        </p:nvSpPr>
        <p:spPr/>
        <p:txBody>
          <a:bodyPr/>
          <a:lstStyle/>
          <a:p>
            <a:fld id="{37F1B597-F26C-4EAF-A163-38755C5479C0}" type="datetime1">
              <a:rPr lang="en-US" smtClean="0"/>
              <a:t>11/3/2020</a:t>
            </a:fld>
            <a:endParaRPr lang="en-US" dirty="0"/>
          </a:p>
        </p:txBody>
      </p:sp>
      <p:sp>
        <p:nvSpPr>
          <p:cNvPr id="4" name="Footer Placeholder 3"/>
          <p:cNvSpPr>
            <a:spLocks noGrp="1"/>
          </p:cNvSpPr>
          <p:nvPr>
            <p:ph type="ftr" sz="quarter" idx="11"/>
          </p:nvPr>
        </p:nvSpPr>
        <p:spPr/>
        <p:txBody>
          <a:bodyPr/>
          <a:lstStyle/>
          <a:p>
            <a:r>
              <a:rPr lang="en-US"/>
              <a:t>Public Domain</a:t>
            </a:r>
            <a:endParaRPr lang="en-US" dirty="0"/>
          </a:p>
        </p:txBody>
      </p:sp>
      <p:sp>
        <p:nvSpPr>
          <p:cNvPr id="5" name="Slide Number Placeholder 4"/>
          <p:cNvSpPr>
            <a:spLocks noGrp="1"/>
          </p:cNvSpPr>
          <p:nvPr>
            <p:ph type="sldNum" sz="quarter" idx="12"/>
          </p:nvPr>
        </p:nvSpPr>
        <p:spPr/>
        <p:txBody>
          <a:bodyPr/>
          <a:lstStyle/>
          <a:p>
            <a:fld id="{FD068D91-5085-43EA-8734-9AB23AC0958B}" type="slidenum">
              <a:rPr lang="en-US" smtClean="0"/>
              <a:pPr/>
              <a:t>‹#›</a:t>
            </a:fld>
            <a:endParaRPr lang="en-US"/>
          </a:p>
        </p:txBody>
      </p:sp>
    </p:spTree>
    <p:extLst>
      <p:ext uri="{BB962C8B-B14F-4D97-AF65-F5344CB8AC3E}">
        <p14:creationId xmlns:p14="http://schemas.microsoft.com/office/powerpoint/2010/main" val="4244012928"/>
      </p:ext>
    </p:extLst>
  </p:cSld>
  <p:clrMapOvr>
    <a:masterClrMapping/>
  </p:clrMapOvr>
  <p:hf sldNum="0" hdr="0" dt="0"/>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2B2FCC0-5F4E-427F-9127-B94CD82A0C38}" type="datetime1">
              <a:rPr lang="en-US" smtClean="0"/>
              <a:t>11/3/2020</a:t>
            </a:fld>
            <a:endParaRPr lang="en-US"/>
          </a:p>
        </p:txBody>
      </p:sp>
      <p:sp>
        <p:nvSpPr>
          <p:cNvPr id="5" name="Footer Placeholder 4"/>
          <p:cNvSpPr>
            <a:spLocks noGrp="1"/>
          </p:cNvSpPr>
          <p:nvPr>
            <p:ph type="ftr" sz="quarter" idx="11"/>
          </p:nvPr>
        </p:nvSpPr>
        <p:spPr/>
        <p:txBody>
          <a:bodyPr/>
          <a:lstStyle/>
          <a:p>
            <a:r>
              <a:rPr lang="en-US"/>
              <a:t>Public Domain</a:t>
            </a:r>
            <a:endParaRPr lang="en-US" dirty="0"/>
          </a:p>
        </p:txBody>
      </p:sp>
      <p:sp>
        <p:nvSpPr>
          <p:cNvPr id="6" name="Slide Number Placeholder 5"/>
          <p:cNvSpPr>
            <a:spLocks noGrp="1"/>
          </p:cNvSpPr>
          <p:nvPr>
            <p:ph type="sldNum" sz="quarter" idx="12"/>
          </p:nvPr>
        </p:nvSpPr>
        <p:spPr/>
        <p:txBody>
          <a:bodyPr/>
          <a:lstStyle/>
          <a:p>
            <a:fld id="{FD068D91-5085-43EA-8734-9AB23AC0958B}" type="slidenum">
              <a:rPr lang="en-US" smtClean="0"/>
              <a:t>‹#›</a:t>
            </a:fld>
            <a:endParaRPr lang="en-US"/>
          </a:p>
        </p:txBody>
      </p:sp>
    </p:spTree>
    <p:extLst>
      <p:ext uri="{BB962C8B-B14F-4D97-AF65-F5344CB8AC3E}">
        <p14:creationId xmlns:p14="http://schemas.microsoft.com/office/powerpoint/2010/main" val="148104793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83068" y="609599"/>
            <a:ext cx="2284487" cy="5181601"/>
          </a:xfrm>
        </p:spPr>
        <p:txBody>
          <a:bodyPr vert="eaVert"/>
          <a:lstStyle>
            <a:lvl1pPr algn="l">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913796" y="609599"/>
            <a:ext cx="7916872" cy="5181601"/>
          </a:xfrm>
        </p:spPr>
        <p:txBody>
          <a:bodyPr vert="eaVert"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4D3A5CF-AFEC-4509-B771-31481ADC1172}" type="datetime1">
              <a:rPr lang="en-US" smtClean="0"/>
              <a:t>11/3/2020</a:t>
            </a:fld>
            <a:endParaRPr lang="en-US"/>
          </a:p>
        </p:txBody>
      </p:sp>
      <p:sp>
        <p:nvSpPr>
          <p:cNvPr id="5" name="Footer Placeholder 4"/>
          <p:cNvSpPr>
            <a:spLocks noGrp="1"/>
          </p:cNvSpPr>
          <p:nvPr>
            <p:ph type="ftr" sz="quarter" idx="11"/>
          </p:nvPr>
        </p:nvSpPr>
        <p:spPr/>
        <p:txBody>
          <a:bodyPr/>
          <a:lstStyle/>
          <a:p>
            <a:r>
              <a:rPr lang="en-US"/>
              <a:t>Public Domain</a:t>
            </a:r>
            <a:endParaRPr lang="en-US" dirty="0"/>
          </a:p>
        </p:txBody>
      </p:sp>
      <p:sp>
        <p:nvSpPr>
          <p:cNvPr id="6" name="Slide Number Placeholder 5"/>
          <p:cNvSpPr>
            <a:spLocks noGrp="1"/>
          </p:cNvSpPr>
          <p:nvPr>
            <p:ph type="sldNum" sz="quarter" idx="12"/>
          </p:nvPr>
        </p:nvSpPr>
        <p:spPr/>
        <p:txBody>
          <a:bodyPr/>
          <a:lstStyle/>
          <a:p>
            <a:fld id="{FD068D91-5085-43EA-8734-9AB23AC0958B}" type="slidenum">
              <a:rPr lang="en-US" smtClean="0"/>
              <a:t>‹#›</a:t>
            </a:fld>
            <a:endParaRPr lang="en-US"/>
          </a:p>
        </p:txBody>
      </p:sp>
    </p:spTree>
    <p:extLst>
      <p:ext uri="{BB962C8B-B14F-4D97-AF65-F5344CB8AC3E}">
        <p14:creationId xmlns:p14="http://schemas.microsoft.com/office/powerpoint/2010/main" val="2705240723"/>
      </p:ext>
    </p:extLst>
  </p:cSld>
  <p:clrMapOvr>
    <a:masterClrMapping/>
  </p:clrMapOvr>
  <p:extLst>
    <p:ext uri="{DCECCB84-F9BA-43D5-87BE-67443E8EF086}">
      <p15:sldGuideLst xmlns:p15="http://schemas.microsoft.com/office/powerpoint/2012/main"/>
    </p:ext>
  </p:extLs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a:xfrm>
            <a:off x="4931614" y="6568015"/>
            <a:ext cx="6672865" cy="365125"/>
          </a:xfrm>
          <a:prstGeom prst="rect">
            <a:avLst/>
          </a:prstGeom>
        </p:spPr>
        <p:txBody>
          <a:bodyPr/>
          <a:lstStyle/>
          <a:p>
            <a:r>
              <a:rPr lang="en-US" dirty="0"/>
              <a:t>Public Domain</a:t>
            </a:r>
          </a:p>
        </p:txBody>
      </p:sp>
      <p:sp>
        <p:nvSpPr>
          <p:cNvPr id="6" name="Slide Number Placeholder 5"/>
          <p:cNvSpPr>
            <a:spLocks noGrp="1"/>
          </p:cNvSpPr>
          <p:nvPr>
            <p:ph type="sldNum" sz="quarter" idx="12"/>
          </p:nvPr>
        </p:nvSpPr>
        <p:spPr>
          <a:xfrm>
            <a:off x="10514011" y="5883275"/>
            <a:ext cx="753545" cy="365125"/>
          </a:xfrm>
          <a:prstGeom prst="rect">
            <a:avLst/>
          </a:prstGeom>
        </p:spPr>
        <p:txBody>
          <a:bodyPr/>
          <a:lstStyle/>
          <a:p>
            <a:fld id="{FD068D91-5085-43EA-8734-9AB23AC0958B}" type="slidenum">
              <a:rPr lang="en-US" smtClean="0"/>
              <a:t>‹#›</a:t>
            </a:fld>
            <a:endParaRPr lang="en-US"/>
          </a:p>
        </p:txBody>
      </p:sp>
    </p:spTree>
    <p:extLst>
      <p:ext uri="{BB962C8B-B14F-4D97-AF65-F5344CB8AC3E}">
        <p14:creationId xmlns:p14="http://schemas.microsoft.com/office/powerpoint/2010/main" val="3205999955"/>
      </p:ext>
    </p:extLst>
  </p:cSld>
  <p:clrMapOvr>
    <a:masterClrMapping/>
  </p:clrMapOvr>
  <p:extLst>
    <p:ext uri="{DCECCB84-F9BA-43D5-87BE-67443E8EF086}">
      <p15:sldGuideLst xmlns:p15="http://schemas.microsoft.com/office/powerpoint/2012/main"/>
    </p:ext>
  </p:extLs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a:xfrm>
            <a:off x="5374959" y="6543386"/>
            <a:ext cx="6672865" cy="365125"/>
          </a:xfrm>
          <a:prstGeom prst="rect">
            <a:avLst/>
          </a:prstGeom>
        </p:spPr>
        <p:txBody>
          <a:bodyPr/>
          <a:lstStyle/>
          <a:p>
            <a:r>
              <a:rPr lang="en-US"/>
              <a:t>Public Domain</a:t>
            </a:r>
            <a:endParaRPr lang="en-US" dirty="0"/>
          </a:p>
        </p:txBody>
      </p:sp>
    </p:spTree>
    <p:extLst>
      <p:ext uri="{BB962C8B-B14F-4D97-AF65-F5344CB8AC3E}">
        <p14:creationId xmlns:p14="http://schemas.microsoft.com/office/powerpoint/2010/main" val="265855411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a:xfrm>
            <a:off x="5374959" y="6543386"/>
            <a:ext cx="6672865" cy="365125"/>
          </a:xfrm>
        </p:spPr>
        <p:txBody>
          <a:bodyPr/>
          <a:lstStyle/>
          <a:p>
            <a:r>
              <a:rPr lang="en-US"/>
              <a:t>Public Domain</a:t>
            </a:r>
            <a:endParaRPr lang="en-US" dirty="0"/>
          </a:p>
        </p:txBody>
      </p:sp>
    </p:spTree>
    <p:extLst>
      <p:ext uri="{BB962C8B-B14F-4D97-AF65-F5344CB8AC3E}">
        <p14:creationId xmlns:p14="http://schemas.microsoft.com/office/powerpoint/2010/main" val="194259245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295401" y="1761067"/>
            <a:ext cx="9590550" cy="1828813"/>
          </a:xfrm>
        </p:spPr>
        <p:txBody>
          <a:bodyPr anchor="b"/>
          <a:lstStyle>
            <a:lvl1pPr algn="ctr">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1295401" y="3589879"/>
            <a:ext cx="9590550" cy="1507054"/>
          </a:xfrm>
        </p:spPr>
        <p:txBody>
          <a:bodyPr anchor="t"/>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0773CAEB-D68E-468F-8E56-B4B66E1C0A61}" type="datetime1">
              <a:rPr lang="en-US" smtClean="0"/>
              <a:t>11/3/2020</a:t>
            </a:fld>
            <a:endParaRPr lang="en-US"/>
          </a:p>
        </p:txBody>
      </p:sp>
      <p:sp>
        <p:nvSpPr>
          <p:cNvPr id="5" name="Footer Placeholder 4"/>
          <p:cNvSpPr>
            <a:spLocks noGrp="1"/>
          </p:cNvSpPr>
          <p:nvPr>
            <p:ph type="ftr" sz="quarter" idx="11"/>
          </p:nvPr>
        </p:nvSpPr>
        <p:spPr/>
        <p:txBody>
          <a:bodyPr/>
          <a:lstStyle/>
          <a:p>
            <a:r>
              <a:rPr lang="en-US"/>
              <a:t>Public Domain</a:t>
            </a:r>
            <a:endParaRPr lang="en-US" dirty="0"/>
          </a:p>
        </p:txBody>
      </p:sp>
      <p:sp>
        <p:nvSpPr>
          <p:cNvPr id="6" name="Slide Number Placeholder 5"/>
          <p:cNvSpPr>
            <a:spLocks noGrp="1"/>
          </p:cNvSpPr>
          <p:nvPr>
            <p:ph type="sldNum" sz="quarter" idx="12"/>
          </p:nvPr>
        </p:nvSpPr>
        <p:spPr/>
        <p:txBody>
          <a:bodyPr/>
          <a:lstStyle/>
          <a:p>
            <a:fld id="{FD068D91-5085-43EA-8734-9AB23AC0958B}" type="slidenum">
              <a:rPr lang="en-US" smtClean="0"/>
              <a:t>‹#›</a:t>
            </a:fld>
            <a:endParaRPr lang="en-US"/>
          </a:p>
        </p:txBody>
      </p:sp>
    </p:spTree>
    <p:extLst>
      <p:ext uri="{BB962C8B-B14F-4D97-AF65-F5344CB8AC3E}">
        <p14:creationId xmlns:p14="http://schemas.microsoft.com/office/powerpoint/2010/main" val="4085771745"/>
      </p:ext>
    </p:extLst>
  </p:cSld>
  <p:clrMapOvr>
    <a:masterClrMapping/>
  </p:clrMapOvr>
  <p:extLst>
    <p:ext uri="{DCECCB84-F9BA-43D5-87BE-67443E8EF086}">
      <p15:sldGuideLst xmlns:p15="http://schemas.microsoft.com/office/powerpoint/2012/main"/>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913795" y="1732449"/>
            <a:ext cx="5060497" cy="4058750"/>
          </a:xfrm>
        </p:spPr>
        <p:txBody>
          <a:bodyPr anchor="t">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202892" y="1732449"/>
            <a:ext cx="5064665" cy="4058751"/>
          </a:xfrm>
        </p:spPr>
        <p:txBody>
          <a:bodyPr anchor="t">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FDA7C4FE-EB64-46BB-9205-B1EE9EE8BFC9}" type="datetime1">
              <a:rPr lang="en-US" smtClean="0"/>
              <a:t>11/3/2020</a:t>
            </a:fld>
            <a:endParaRPr lang="en-US"/>
          </a:p>
        </p:txBody>
      </p:sp>
      <p:sp>
        <p:nvSpPr>
          <p:cNvPr id="6" name="Footer Placeholder 5"/>
          <p:cNvSpPr>
            <a:spLocks noGrp="1"/>
          </p:cNvSpPr>
          <p:nvPr>
            <p:ph type="ftr" sz="quarter" idx="11"/>
          </p:nvPr>
        </p:nvSpPr>
        <p:spPr/>
        <p:txBody>
          <a:bodyPr/>
          <a:lstStyle/>
          <a:p>
            <a:r>
              <a:rPr lang="en-US"/>
              <a:t>Public Domain</a:t>
            </a:r>
            <a:endParaRPr lang="en-US" dirty="0"/>
          </a:p>
        </p:txBody>
      </p:sp>
      <p:sp>
        <p:nvSpPr>
          <p:cNvPr id="7" name="Slide Number Placeholder 6"/>
          <p:cNvSpPr>
            <a:spLocks noGrp="1"/>
          </p:cNvSpPr>
          <p:nvPr>
            <p:ph type="sldNum" sz="quarter" idx="12"/>
          </p:nvPr>
        </p:nvSpPr>
        <p:spPr/>
        <p:txBody>
          <a:bodyPr/>
          <a:lstStyle/>
          <a:p>
            <a:fld id="{FD068D91-5085-43EA-8734-9AB23AC0958B}" type="slidenum">
              <a:rPr lang="en-US" smtClean="0"/>
              <a:t>‹#›</a:t>
            </a:fld>
            <a:endParaRPr lang="en-US"/>
          </a:p>
        </p:txBody>
      </p:sp>
    </p:spTree>
    <p:extLst>
      <p:ext uri="{BB962C8B-B14F-4D97-AF65-F5344CB8AC3E}">
        <p14:creationId xmlns:p14="http://schemas.microsoft.com/office/powerpoint/2010/main" val="145776412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pic>
        <p:nvPicPr>
          <p:cNvPr id="20" name="Picture 19" descr="Slate-V2-HD-comp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13795" y="1734506"/>
            <a:ext cx="5089072" cy="4148769"/>
          </a:xfrm>
          <a:prstGeom prst="rect">
            <a:avLst/>
          </a:prstGeom>
        </p:spPr>
      </p:pic>
      <p:pic>
        <p:nvPicPr>
          <p:cNvPr id="21" name="Picture 20" descr="Slate-V2-HD-comp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178485" y="1734506"/>
            <a:ext cx="5089072" cy="4148769"/>
          </a:xfrm>
          <a:prstGeom prst="rect">
            <a:avLst/>
          </a:prstGeom>
        </p:spPr>
      </p:pic>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005872" y="1835254"/>
            <a:ext cx="4876344" cy="544884"/>
          </a:xfrm>
        </p:spPr>
        <p:txBody>
          <a:bodyPr anchor="b">
            <a:noAutofit/>
          </a:bodyPr>
          <a:lstStyle>
            <a:lvl1pPr marL="0" indent="0" algn="ctr">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005872" y="2380137"/>
            <a:ext cx="4876344" cy="3411063"/>
          </a:xfrm>
        </p:spPr>
        <p:txBody>
          <a:bodyPr anchor="t">
            <a:normAutofit/>
          </a:bodyPr>
          <a:lstStyle>
            <a:lvl1pPr>
              <a:defRPr sz="1800"/>
            </a:lvl1pPr>
            <a:lvl2pPr>
              <a:defRPr sz="1600"/>
            </a:lvl2pPr>
            <a:lvl3pPr>
              <a:defRPr sz="1400"/>
            </a:lvl3pPr>
            <a:lvl4pPr>
              <a:defRPr sz="1200"/>
            </a:lvl4pPr>
            <a:lvl5pPr>
              <a:defRPr sz="12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294967" y="1835254"/>
            <a:ext cx="4895330" cy="544883"/>
          </a:xfrm>
        </p:spPr>
        <p:txBody>
          <a:bodyPr anchor="b">
            <a:noAutofit/>
          </a:bodyPr>
          <a:lstStyle>
            <a:lvl1pPr marL="0" indent="0" algn="ctr">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294967" y="2380137"/>
            <a:ext cx="4895330" cy="3411063"/>
          </a:xfrm>
        </p:spPr>
        <p:txBody>
          <a:bodyPr anchor="t">
            <a:normAutofit/>
          </a:bodyPr>
          <a:lstStyle>
            <a:lvl1pPr>
              <a:defRPr sz="1800"/>
            </a:lvl1pPr>
            <a:lvl2pPr>
              <a:defRPr sz="1600"/>
            </a:lvl2pPr>
            <a:lvl3pPr>
              <a:defRPr sz="1400"/>
            </a:lvl3pPr>
            <a:lvl4pPr>
              <a:defRPr sz="1200"/>
            </a:lvl4pPr>
            <a:lvl5pPr>
              <a:defRPr sz="12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AEC74EE6-CF30-4CA8-B154-B496D8D79A09}" type="datetime1">
              <a:rPr lang="en-US" smtClean="0"/>
              <a:t>11/3/2020</a:t>
            </a:fld>
            <a:endParaRPr lang="en-US"/>
          </a:p>
        </p:txBody>
      </p:sp>
      <p:sp>
        <p:nvSpPr>
          <p:cNvPr id="8" name="Footer Placeholder 7"/>
          <p:cNvSpPr>
            <a:spLocks noGrp="1"/>
          </p:cNvSpPr>
          <p:nvPr>
            <p:ph type="ftr" sz="quarter" idx="11"/>
          </p:nvPr>
        </p:nvSpPr>
        <p:spPr/>
        <p:txBody>
          <a:bodyPr/>
          <a:lstStyle/>
          <a:p>
            <a:r>
              <a:rPr lang="en-US"/>
              <a:t>Public Domain</a:t>
            </a:r>
            <a:endParaRPr lang="en-US" dirty="0"/>
          </a:p>
        </p:txBody>
      </p:sp>
      <p:sp>
        <p:nvSpPr>
          <p:cNvPr id="9" name="Slide Number Placeholder 8"/>
          <p:cNvSpPr>
            <a:spLocks noGrp="1"/>
          </p:cNvSpPr>
          <p:nvPr>
            <p:ph type="sldNum" sz="quarter" idx="12"/>
          </p:nvPr>
        </p:nvSpPr>
        <p:spPr/>
        <p:txBody>
          <a:bodyPr/>
          <a:lstStyle/>
          <a:p>
            <a:fld id="{FD068D91-5085-43EA-8734-9AB23AC0958B}" type="slidenum">
              <a:rPr lang="en-US" smtClean="0"/>
              <a:t>‹#›</a:t>
            </a:fld>
            <a:endParaRPr lang="en-US"/>
          </a:p>
        </p:txBody>
      </p:sp>
    </p:spTree>
    <p:extLst>
      <p:ext uri="{BB962C8B-B14F-4D97-AF65-F5344CB8AC3E}">
        <p14:creationId xmlns:p14="http://schemas.microsoft.com/office/powerpoint/2010/main" val="363403775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9498C175-E6CD-4916-8689-413DF59FA2B7}" type="datetime1">
              <a:rPr lang="en-US" smtClean="0"/>
              <a:t>11/3/2020</a:t>
            </a:fld>
            <a:endParaRPr lang="en-US"/>
          </a:p>
        </p:txBody>
      </p:sp>
      <p:sp>
        <p:nvSpPr>
          <p:cNvPr id="4" name="Footer Placeholder 3"/>
          <p:cNvSpPr>
            <a:spLocks noGrp="1"/>
          </p:cNvSpPr>
          <p:nvPr>
            <p:ph type="ftr" sz="quarter" idx="11"/>
          </p:nvPr>
        </p:nvSpPr>
        <p:spPr/>
        <p:txBody>
          <a:bodyPr/>
          <a:lstStyle/>
          <a:p>
            <a:r>
              <a:rPr lang="en-US"/>
              <a:t>Public Domain</a:t>
            </a:r>
            <a:endParaRPr lang="en-US" dirty="0"/>
          </a:p>
        </p:txBody>
      </p:sp>
      <p:sp>
        <p:nvSpPr>
          <p:cNvPr id="5" name="Slide Number Placeholder 4"/>
          <p:cNvSpPr>
            <a:spLocks noGrp="1"/>
          </p:cNvSpPr>
          <p:nvPr>
            <p:ph type="sldNum" sz="quarter" idx="12"/>
          </p:nvPr>
        </p:nvSpPr>
        <p:spPr/>
        <p:txBody>
          <a:bodyPr/>
          <a:lstStyle/>
          <a:p>
            <a:fld id="{FD068D91-5085-43EA-8734-9AB23AC0958B}" type="slidenum">
              <a:rPr lang="en-US" smtClean="0"/>
              <a:t>‹#›</a:t>
            </a:fld>
            <a:endParaRPr lang="en-US"/>
          </a:p>
        </p:txBody>
      </p:sp>
    </p:spTree>
    <p:extLst>
      <p:ext uri="{BB962C8B-B14F-4D97-AF65-F5344CB8AC3E}">
        <p14:creationId xmlns:p14="http://schemas.microsoft.com/office/powerpoint/2010/main" val="264965882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CE2422B-9403-45EA-B93B-F8104079F340}" type="datetime1">
              <a:rPr lang="en-US" smtClean="0"/>
              <a:t>11/3/2020</a:t>
            </a:fld>
            <a:endParaRPr lang="en-US"/>
          </a:p>
        </p:txBody>
      </p:sp>
      <p:sp>
        <p:nvSpPr>
          <p:cNvPr id="3" name="Footer Placeholder 2"/>
          <p:cNvSpPr>
            <a:spLocks noGrp="1"/>
          </p:cNvSpPr>
          <p:nvPr>
            <p:ph type="ftr" sz="quarter" idx="11"/>
          </p:nvPr>
        </p:nvSpPr>
        <p:spPr/>
        <p:txBody>
          <a:bodyPr/>
          <a:lstStyle/>
          <a:p>
            <a:r>
              <a:rPr lang="en-US"/>
              <a:t>Public Domain</a:t>
            </a:r>
            <a:endParaRPr lang="en-US" dirty="0"/>
          </a:p>
        </p:txBody>
      </p:sp>
      <p:sp>
        <p:nvSpPr>
          <p:cNvPr id="4" name="Slide Number Placeholder 3"/>
          <p:cNvSpPr>
            <a:spLocks noGrp="1"/>
          </p:cNvSpPr>
          <p:nvPr>
            <p:ph type="sldNum" sz="quarter" idx="12"/>
          </p:nvPr>
        </p:nvSpPr>
        <p:spPr/>
        <p:txBody>
          <a:bodyPr/>
          <a:lstStyle/>
          <a:p>
            <a:fld id="{FD068D91-5085-43EA-8734-9AB23AC0958B}" type="slidenum">
              <a:rPr lang="en-US" smtClean="0"/>
              <a:t>‹#›</a:t>
            </a:fld>
            <a:endParaRPr lang="en-US"/>
          </a:p>
        </p:txBody>
      </p:sp>
    </p:spTree>
    <p:extLst>
      <p:ext uri="{BB962C8B-B14F-4D97-AF65-F5344CB8AC3E}">
        <p14:creationId xmlns:p14="http://schemas.microsoft.com/office/powerpoint/2010/main" val="188890254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3795" y="609600"/>
            <a:ext cx="3706889" cy="1821918"/>
          </a:xfrm>
        </p:spPr>
        <p:txBody>
          <a:bodyPr anchor="b">
            <a:normAutofit/>
          </a:bodyPr>
          <a:lstStyle>
            <a:lvl1pPr algn="ctr">
              <a:defRPr sz="2400" b="0"/>
            </a:lvl1pPr>
          </a:lstStyle>
          <a:p>
            <a:r>
              <a:rPr lang="en-US"/>
              <a:t>Click to edit Master title style</a:t>
            </a:r>
            <a:endParaRPr lang="en-US" dirty="0"/>
          </a:p>
        </p:txBody>
      </p:sp>
      <p:sp>
        <p:nvSpPr>
          <p:cNvPr id="3" name="Content Placeholder 2"/>
          <p:cNvSpPr>
            <a:spLocks noGrp="1"/>
          </p:cNvSpPr>
          <p:nvPr>
            <p:ph idx="1"/>
          </p:nvPr>
        </p:nvSpPr>
        <p:spPr>
          <a:xfrm>
            <a:off x="4855633" y="609600"/>
            <a:ext cx="6411924" cy="5181600"/>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913795" y="2431518"/>
            <a:ext cx="3706889" cy="3359681"/>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0A927844-C336-4BB0-BDE0-54C7634A075B}" type="datetime1">
              <a:rPr lang="en-US" smtClean="0"/>
              <a:t>11/3/2020</a:t>
            </a:fld>
            <a:endParaRPr lang="en-US"/>
          </a:p>
        </p:txBody>
      </p:sp>
      <p:sp>
        <p:nvSpPr>
          <p:cNvPr id="6" name="Footer Placeholder 5"/>
          <p:cNvSpPr>
            <a:spLocks noGrp="1"/>
          </p:cNvSpPr>
          <p:nvPr>
            <p:ph type="ftr" sz="quarter" idx="11"/>
          </p:nvPr>
        </p:nvSpPr>
        <p:spPr/>
        <p:txBody>
          <a:bodyPr/>
          <a:lstStyle/>
          <a:p>
            <a:r>
              <a:rPr lang="en-US"/>
              <a:t>Public Domain</a:t>
            </a:r>
            <a:endParaRPr lang="en-US" dirty="0"/>
          </a:p>
        </p:txBody>
      </p:sp>
      <p:sp>
        <p:nvSpPr>
          <p:cNvPr id="7" name="Slide Number Placeholder 6"/>
          <p:cNvSpPr>
            <a:spLocks noGrp="1"/>
          </p:cNvSpPr>
          <p:nvPr>
            <p:ph type="sldNum" sz="quarter" idx="12"/>
          </p:nvPr>
        </p:nvSpPr>
        <p:spPr/>
        <p:txBody>
          <a:bodyPr/>
          <a:lstStyle/>
          <a:p>
            <a:fld id="{FD068D91-5085-43EA-8734-9AB23AC0958B}" type="slidenum">
              <a:rPr lang="en-US" smtClean="0"/>
              <a:t>‹#›</a:t>
            </a:fld>
            <a:endParaRPr lang="en-US"/>
          </a:p>
        </p:txBody>
      </p:sp>
    </p:spTree>
    <p:extLst>
      <p:ext uri="{BB962C8B-B14F-4D97-AF65-F5344CB8AC3E}">
        <p14:creationId xmlns:p14="http://schemas.microsoft.com/office/powerpoint/2010/main" val="363721741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22" name="Picture 21" descr="Slate-V2-HD-vert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293665" y="609600"/>
            <a:ext cx="3584166" cy="5204832"/>
          </a:xfrm>
          <a:prstGeom prst="rect">
            <a:avLst/>
          </a:prstGeom>
        </p:spPr>
      </p:pic>
      <p:sp>
        <p:nvSpPr>
          <p:cNvPr id="2" name="Title 1"/>
          <p:cNvSpPr>
            <a:spLocks noGrp="1"/>
          </p:cNvSpPr>
          <p:nvPr>
            <p:ph type="title"/>
          </p:nvPr>
        </p:nvSpPr>
        <p:spPr>
          <a:xfrm>
            <a:off x="913795" y="609923"/>
            <a:ext cx="5934949" cy="1829338"/>
          </a:xfrm>
        </p:spPr>
        <p:txBody>
          <a:bodyPr anchor="b">
            <a:noAutofit/>
          </a:bodyPr>
          <a:lstStyle>
            <a:lvl1pPr algn="ctr">
              <a:defRPr sz="32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7442551" y="763702"/>
            <a:ext cx="3275751" cy="4912822"/>
          </a:xfrm>
          <a:effectLst>
            <a:outerShdw blurRad="38100" dist="25400" dir="4440000">
              <a:srgbClr val="000000">
                <a:alpha val="36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913795" y="2439261"/>
            <a:ext cx="5934949" cy="337613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74E49165-212D-48C1-9776-729E0A8C0D58}" type="datetime1">
              <a:rPr lang="en-US" smtClean="0"/>
              <a:t>11/3/2020</a:t>
            </a:fld>
            <a:endParaRPr lang="en-US"/>
          </a:p>
        </p:txBody>
      </p:sp>
      <p:sp>
        <p:nvSpPr>
          <p:cNvPr id="6" name="Footer Placeholder 5"/>
          <p:cNvSpPr>
            <a:spLocks noGrp="1"/>
          </p:cNvSpPr>
          <p:nvPr>
            <p:ph type="ftr" sz="quarter" idx="11"/>
          </p:nvPr>
        </p:nvSpPr>
        <p:spPr/>
        <p:txBody>
          <a:bodyPr/>
          <a:lstStyle/>
          <a:p>
            <a:r>
              <a:rPr lang="en-US"/>
              <a:t>Public Domain</a:t>
            </a:r>
            <a:endParaRPr lang="en-US" dirty="0"/>
          </a:p>
        </p:txBody>
      </p:sp>
      <p:sp>
        <p:nvSpPr>
          <p:cNvPr id="7" name="Slide Number Placeholder 6"/>
          <p:cNvSpPr>
            <a:spLocks noGrp="1"/>
          </p:cNvSpPr>
          <p:nvPr>
            <p:ph type="sldNum" sz="quarter" idx="12"/>
          </p:nvPr>
        </p:nvSpPr>
        <p:spPr/>
        <p:txBody>
          <a:bodyPr/>
          <a:lstStyle/>
          <a:p>
            <a:fld id="{FD068D91-5085-43EA-8734-9AB23AC0958B}" type="slidenum">
              <a:rPr lang="en-US" smtClean="0"/>
              <a:t>‹#›</a:t>
            </a:fld>
            <a:endParaRPr lang="en-US"/>
          </a:p>
        </p:txBody>
      </p:sp>
    </p:spTree>
    <p:extLst>
      <p:ext uri="{BB962C8B-B14F-4D97-AF65-F5344CB8AC3E}">
        <p14:creationId xmlns:p14="http://schemas.microsoft.com/office/powerpoint/2010/main" val="336464107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651707"/>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913795" y="609600"/>
            <a:ext cx="10353762" cy="970450"/>
          </a:xfrm>
          <a:prstGeom prst="rect">
            <a:avLst/>
          </a:prstGeom>
          <a:effectLst>
            <a:outerShdw blurRad="25400" dir="17880000">
              <a:srgbClr val="000000">
                <a:alpha val="46000"/>
              </a:srgbClr>
            </a:outerShdw>
          </a:effectLst>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913795" y="1732449"/>
            <a:ext cx="10353762" cy="4058751"/>
          </a:xfrm>
          <a:prstGeom prst="rect">
            <a:avLst/>
          </a:prstGeom>
          <a:effectLst>
            <a:outerShdw blurRad="25400" dir="17880000">
              <a:srgbClr val="000000">
                <a:alpha val="46000"/>
              </a:srgbClr>
            </a:outerShdw>
          </a:effectLst>
        </p:spPr>
        <p:txBody>
          <a:bodyPr vert="horz" lIns="91440" tIns="45720" rIns="91440" bIns="45720" rtlCol="0" anchor="t">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678736" y="5883275"/>
            <a:ext cx="2743200" cy="365125"/>
          </a:xfrm>
          <a:prstGeom prst="rect">
            <a:avLst/>
          </a:prstGeom>
        </p:spPr>
        <p:txBody>
          <a:bodyPr vert="horz" lIns="91440" tIns="45720" rIns="91440" bIns="45720" rtlCol="0" anchor="ctr"/>
          <a:lstStyle>
            <a:lvl1pPr algn="r">
              <a:defRPr sz="1000">
                <a:solidFill>
                  <a:schemeClr val="tx1">
                    <a:lumMod val="95000"/>
                  </a:schemeClr>
                </a:solidFill>
                <a:effectLst>
                  <a:outerShdw blurRad="50800" dist="38100" dir="2700000" algn="tl" rotWithShape="0">
                    <a:schemeClr val="bg1">
                      <a:alpha val="43000"/>
                    </a:schemeClr>
                  </a:outerShdw>
                </a:effectLst>
              </a:defRPr>
            </a:lvl1pPr>
          </a:lstStyle>
          <a:p>
            <a:fld id="{37F1B597-F26C-4EAF-A163-38755C5479C0}" type="datetime1">
              <a:rPr lang="en-US" smtClean="0"/>
              <a:t>11/3/2020</a:t>
            </a:fld>
            <a:endParaRPr lang="en-US" dirty="0"/>
          </a:p>
        </p:txBody>
      </p:sp>
      <p:sp>
        <p:nvSpPr>
          <p:cNvPr id="5" name="Footer Placeholder 4"/>
          <p:cNvSpPr>
            <a:spLocks noGrp="1"/>
          </p:cNvSpPr>
          <p:nvPr>
            <p:ph type="ftr" sz="quarter" idx="3"/>
          </p:nvPr>
        </p:nvSpPr>
        <p:spPr>
          <a:xfrm>
            <a:off x="913795" y="5883275"/>
            <a:ext cx="6672865" cy="365125"/>
          </a:xfrm>
          <a:prstGeom prst="rect">
            <a:avLst/>
          </a:prstGeom>
        </p:spPr>
        <p:txBody>
          <a:bodyPr vert="horz" lIns="91440" tIns="45720" rIns="91440" bIns="45720" rtlCol="0" anchor="ctr"/>
          <a:lstStyle>
            <a:lvl1pPr algn="l">
              <a:defRPr sz="1000">
                <a:solidFill>
                  <a:schemeClr val="tx1">
                    <a:lumMod val="95000"/>
                  </a:schemeClr>
                </a:solidFill>
                <a:effectLst>
                  <a:outerShdw blurRad="50800" dist="38100" dir="2700000" algn="tl" rotWithShape="0">
                    <a:schemeClr val="bg1">
                      <a:alpha val="43000"/>
                    </a:schemeClr>
                  </a:outerShdw>
                </a:effectLst>
              </a:defRPr>
            </a:lvl1pPr>
          </a:lstStyle>
          <a:p>
            <a:r>
              <a:rPr lang="en-US"/>
              <a:t>Public Domain</a:t>
            </a:r>
            <a:endParaRPr lang="en-US" dirty="0"/>
          </a:p>
        </p:txBody>
      </p:sp>
      <p:sp>
        <p:nvSpPr>
          <p:cNvPr id="6" name="Slide Number Placeholder 5"/>
          <p:cNvSpPr>
            <a:spLocks noGrp="1"/>
          </p:cNvSpPr>
          <p:nvPr>
            <p:ph type="sldNum" sz="quarter" idx="4"/>
          </p:nvPr>
        </p:nvSpPr>
        <p:spPr>
          <a:xfrm>
            <a:off x="10514011" y="5883275"/>
            <a:ext cx="753545" cy="365125"/>
          </a:xfrm>
          <a:prstGeom prst="rect">
            <a:avLst/>
          </a:prstGeom>
        </p:spPr>
        <p:txBody>
          <a:bodyPr vert="horz" lIns="91440" tIns="45720" rIns="91440" bIns="45720" rtlCol="0" anchor="ctr"/>
          <a:lstStyle>
            <a:lvl1pPr algn="r">
              <a:defRPr sz="1000">
                <a:solidFill>
                  <a:schemeClr val="tx1">
                    <a:lumMod val="95000"/>
                  </a:schemeClr>
                </a:solidFill>
                <a:effectLst>
                  <a:outerShdw blurRad="50800" dist="38100" dir="2700000" algn="tl" rotWithShape="0">
                    <a:schemeClr val="bg1">
                      <a:alpha val="43000"/>
                    </a:schemeClr>
                  </a:outerShdw>
                </a:effectLst>
              </a:defRPr>
            </a:lvl1pPr>
          </a:lstStyle>
          <a:p>
            <a:fld id="{FD068D91-5085-43EA-8734-9AB23AC0958B}" type="slidenum">
              <a:rPr lang="en-US" smtClean="0"/>
              <a:pPr/>
              <a:t>‹#›</a:t>
            </a:fld>
            <a:endParaRPr lang="en-US"/>
          </a:p>
        </p:txBody>
      </p:sp>
    </p:spTree>
    <p:extLst>
      <p:ext uri="{BB962C8B-B14F-4D97-AF65-F5344CB8AC3E}">
        <p14:creationId xmlns:p14="http://schemas.microsoft.com/office/powerpoint/2010/main" val="1832437953"/>
      </p:ext>
    </p:extLst>
  </p:cSld>
  <p:clrMap bg1="dk1" tx1="lt1" bg2="dk2" tx2="lt2" accent1="accent1" accent2="accent2" accent3="accent3" accent4="accent4" accent5="accent5" accent6="accent6" hlink="hlink" folHlink="folHlink"/>
  <p:sldLayoutIdLst>
    <p:sldLayoutId id="2147484327" r:id="rId1"/>
    <p:sldLayoutId id="2147484328" r:id="rId2"/>
    <p:sldLayoutId id="2147484329" r:id="rId3"/>
    <p:sldLayoutId id="2147484330" r:id="rId4"/>
    <p:sldLayoutId id="2147484331" r:id="rId5"/>
    <p:sldLayoutId id="2147484332" r:id="rId6"/>
    <p:sldLayoutId id="2147484333" r:id="rId7"/>
    <p:sldLayoutId id="2147484334" r:id="rId8"/>
    <p:sldLayoutId id="2147484335" r:id="rId9"/>
    <p:sldLayoutId id="2147484336" r:id="rId10"/>
    <p:sldLayoutId id="2147484337" r:id="rId11"/>
    <p:sldLayoutId id="2147484338" r:id="rId12"/>
    <p:sldLayoutId id="2147484339" r:id="rId13"/>
    <p:sldLayoutId id="2147484340" r:id="rId14"/>
    <p:sldLayoutId id="2147484341" r:id="rId15"/>
    <p:sldLayoutId id="2147484342" r:id="rId16"/>
    <p:sldLayoutId id="2147484343" r:id="rId17"/>
    <p:sldLayoutId id="2147484309" r:id="rId18"/>
    <p:sldLayoutId id="2147484310" r:id="rId19"/>
  </p:sldLayoutIdLst>
  <p:hf sldNum="0" hdr="0" dt="0"/>
  <p:txStyles>
    <p:titleStyle>
      <a:lvl1pPr algn="ctr" defTabSz="457200" rtl="0" eaLnBrk="1" latinLnBrk="0" hangingPunct="1">
        <a:spcBef>
          <a:spcPct val="0"/>
        </a:spcBef>
        <a:buNone/>
        <a:defRPr sz="40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j-lt"/>
          <a:ea typeface="+mj-ea"/>
          <a:cs typeface="Trebuchet M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06000" algn="l" defTabSz="457200" rtl="0" eaLnBrk="1" latinLnBrk="0" hangingPunct="1">
        <a:spcBef>
          <a:spcPct val="20000"/>
        </a:spcBef>
        <a:spcAft>
          <a:spcPts val="600"/>
        </a:spcAft>
        <a:buClr>
          <a:schemeClr val="tx2"/>
        </a:buClr>
        <a:buSzPct val="70000"/>
        <a:buFont typeface="Wingdings 2" charset="2"/>
        <a:buChar char=""/>
        <a:defRPr sz="20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1pPr>
      <a:lvl2pPr marL="720000" indent="-270000" algn="l" defTabSz="457200" rtl="0" eaLnBrk="1" latinLnBrk="0" hangingPunct="1">
        <a:spcBef>
          <a:spcPct val="20000"/>
        </a:spcBef>
        <a:spcAft>
          <a:spcPts val="600"/>
        </a:spcAft>
        <a:buClr>
          <a:schemeClr val="tx2"/>
        </a:buClr>
        <a:buSzPct val="70000"/>
        <a:buFont typeface="Wingdings 2" charset="2"/>
        <a:buChar char=""/>
        <a:defRPr sz="18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2pPr>
      <a:lvl3pPr marL="1026000" indent="-216000" algn="l" defTabSz="457200" rtl="0" eaLnBrk="1" latinLnBrk="0" hangingPunct="1">
        <a:spcBef>
          <a:spcPct val="20000"/>
        </a:spcBef>
        <a:spcAft>
          <a:spcPts val="600"/>
        </a:spcAft>
        <a:buClr>
          <a:schemeClr val="tx2"/>
        </a:buClr>
        <a:buSzPct val="70000"/>
        <a:buFont typeface="Wingdings 2" charset="2"/>
        <a:buChar char=""/>
        <a:defRPr sz="16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3pPr>
      <a:lvl4pPr marL="1386000" indent="-2160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4pPr>
      <a:lvl5pPr marL="1674000" indent="-2160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5pPr>
      <a:lvl6pPr marL="20146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6pPr>
      <a:lvl7pPr marL="24018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7pPr>
      <a:lvl8pPr marL="27890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8pPr>
      <a:lvl9pPr marL="31062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311D2B00-B72D-4A5C-82B8-17407371CFFA}"/>
              </a:ext>
            </a:extLst>
          </p:cNvPr>
          <p:cNvSpPr>
            <a:spLocks noGrp="1"/>
          </p:cNvSpPr>
          <p:nvPr>
            <p:ph type="ftr" sz="quarter" idx="11"/>
          </p:nvPr>
        </p:nvSpPr>
        <p:spPr>
          <a:xfrm>
            <a:off x="4038600" y="6356350"/>
            <a:ext cx="4114800" cy="365125"/>
          </a:xfrm>
        </p:spPr>
        <p:txBody>
          <a:bodyPr vert="horz" lIns="91440" tIns="45720" rIns="91440" bIns="45720" rtlCol="0" anchor="ctr">
            <a:normAutofit/>
          </a:bodyPr>
          <a:lstStyle/>
          <a:p>
            <a:pPr algn="ctr" defTabSz="914400">
              <a:spcAft>
                <a:spcPts val="600"/>
              </a:spcAft>
            </a:pPr>
            <a:r>
              <a:rPr lang="en-US" sz="1200" kern="1200">
                <a:solidFill>
                  <a:schemeClr val="tx1">
                    <a:tint val="75000"/>
                  </a:schemeClr>
                </a:solidFill>
                <a:latin typeface="+mn-lt"/>
                <a:ea typeface="+mn-ea"/>
                <a:cs typeface="+mn-cs"/>
              </a:rPr>
              <a:t>Public Domain</a:t>
            </a:r>
          </a:p>
        </p:txBody>
      </p:sp>
      <p:sp>
        <p:nvSpPr>
          <p:cNvPr id="4" name="Rectangle 3">
            <a:extLst>
              <a:ext uri="{FF2B5EF4-FFF2-40B4-BE49-F238E27FC236}">
                <a16:creationId xmlns:a16="http://schemas.microsoft.com/office/drawing/2014/main" id="{F5233461-FA53-422B-810C-8B460EE9260F}"/>
              </a:ext>
            </a:extLst>
          </p:cNvPr>
          <p:cNvSpPr/>
          <p:nvPr/>
        </p:nvSpPr>
        <p:spPr>
          <a:xfrm>
            <a:off x="457202" y="471950"/>
            <a:ext cx="11253018" cy="5884400"/>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a:extLst>
              <a:ext uri="{FF2B5EF4-FFF2-40B4-BE49-F238E27FC236}">
                <a16:creationId xmlns:a16="http://schemas.microsoft.com/office/drawing/2014/main" id="{36F687BE-8692-44E5-9698-A38019D75D1D}"/>
              </a:ext>
            </a:extLst>
          </p:cNvPr>
          <p:cNvPicPr>
            <a:picLocks noChangeAspect="1"/>
          </p:cNvPicPr>
          <p:nvPr/>
        </p:nvPicPr>
        <p:blipFill>
          <a:blip r:embed="rId3"/>
          <a:stretch>
            <a:fillRect/>
          </a:stretch>
        </p:blipFill>
        <p:spPr>
          <a:xfrm>
            <a:off x="653633" y="2176383"/>
            <a:ext cx="10860156" cy="2475533"/>
          </a:xfrm>
          <a:prstGeom prst="rect">
            <a:avLst/>
          </a:prstGeom>
        </p:spPr>
      </p:pic>
    </p:spTree>
    <p:extLst>
      <p:ext uri="{BB962C8B-B14F-4D97-AF65-F5344CB8AC3E}">
        <p14:creationId xmlns:p14="http://schemas.microsoft.com/office/powerpoint/2010/main" val="21934441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311D2B00-B72D-4A5C-82B8-17407371CFFA}"/>
              </a:ext>
            </a:extLst>
          </p:cNvPr>
          <p:cNvSpPr>
            <a:spLocks noGrp="1"/>
          </p:cNvSpPr>
          <p:nvPr>
            <p:ph type="ftr" sz="quarter" idx="11"/>
          </p:nvPr>
        </p:nvSpPr>
        <p:spPr>
          <a:xfrm>
            <a:off x="4038600" y="6356350"/>
            <a:ext cx="4114800" cy="365125"/>
          </a:xfrm>
        </p:spPr>
        <p:txBody>
          <a:bodyPr vert="horz" lIns="91440" tIns="45720" rIns="91440" bIns="45720" rtlCol="0" anchor="ctr">
            <a:normAutofit/>
          </a:bodyPr>
          <a:lstStyle/>
          <a:p>
            <a:pPr algn="ctr" defTabSz="914400">
              <a:spcAft>
                <a:spcPts val="600"/>
              </a:spcAft>
            </a:pPr>
            <a:r>
              <a:rPr lang="en-US" sz="1200" kern="1200">
                <a:solidFill>
                  <a:schemeClr val="tx1">
                    <a:tint val="75000"/>
                  </a:schemeClr>
                </a:solidFill>
                <a:latin typeface="+mn-lt"/>
                <a:ea typeface="+mn-ea"/>
                <a:cs typeface="+mn-cs"/>
              </a:rPr>
              <a:t>Public Domain</a:t>
            </a:r>
          </a:p>
        </p:txBody>
      </p:sp>
      <p:sp>
        <p:nvSpPr>
          <p:cNvPr id="4" name="Rectangle 3">
            <a:extLst>
              <a:ext uri="{FF2B5EF4-FFF2-40B4-BE49-F238E27FC236}">
                <a16:creationId xmlns:a16="http://schemas.microsoft.com/office/drawing/2014/main" id="{F5233461-FA53-422B-810C-8B460EE9260F}"/>
              </a:ext>
            </a:extLst>
          </p:cNvPr>
          <p:cNvSpPr/>
          <p:nvPr/>
        </p:nvSpPr>
        <p:spPr>
          <a:xfrm>
            <a:off x="457202" y="471950"/>
            <a:ext cx="11253018" cy="5884400"/>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a:extLst>
              <a:ext uri="{FF2B5EF4-FFF2-40B4-BE49-F238E27FC236}">
                <a16:creationId xmlns:a16="http://schemas.microsoft.com/office/drawing/2014/main" id="{0339746A-B72D-49D7-9B4D-A8128F5C32B9}"/>
              </a:ext>
            </a:extLst>
          </p:cNvPr>
          <p:cNvPicPr>
            <a:picLocks noChangeAspect="1"/>
          </p:cNvPicPr>
          <p:nvPr/>
        </p:nvPicPr>
        <p:blipFill>
          <a:blip r:embed="rId2"/>
          <a:stretch>
            <a:fillRect/>
          </a:stretch>
        </p:blipFill>
        <p:spPr>
          <a:xfrm>
            <a:off x="659990" y="1563934"/>
            <a:ext cx="10872020" cy="3560069"/>
          </a:xfrm>
          <a:prstGeom prst="rect">
            <a:avLst/>
          </a:prstGeom>
        </p:spPr>
      </p:pic>
    </p:spTree>
    <p:extLst>
      <p:ext uri="{BB962C8B-B14F-4D97-AF65-F5344CB8AC3E}">
        <p14:creationId xmlns:p14="http://schemas.microsoft.com/office/powerpoint/2010/main" val="79594558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311D2B00-B72D-4A5C-82B8-17407371CFFA}"/>
              </a:ext>
            </a:extLst>
          </p:cNvPr>
          <p:cNvSpPr>
            <a:spLocks noGrp="1"/>
          </p:cNvSpPr>
          <p:nvPr>
            <p:ph type="ftr" sz="quarter" idx="11"/>
          </p:nvPr>
        </p:nvSpPr>
        <p:spPr>
          <a:xfrm>
            <a:off x="4038600" y="6356350"/>
            <a:ext cx="4114800" cy="365125"/>
          </a:xfrm>
        </p:spPr>
        <p:txBody>
          <a:bodyPr vert="horz" lIns="91440" tIns="45720" rIns="91440" bIns="45720" rtlCol="0" anchor="ctr">
            <a:normAutofit/>
          </a:bodyPr>
          <a:lstStyle/>
          <a:p>
            <a:pPr algn="ctr" defTabSz="914400">
              <a:spcAft>
                <a:spcPts val="600"/>
              </a:spcAft>
            </a:pPr>
            <a:r>
              <a:rPr lang="en-US" sz="1200" kern="1200">
                <a:solidFill>
                  <a:schemeClr val="tx1">
                    <a:tint val="75000"/>
                  </a:schemeClr>
                </a:solidFill>
                <a:latin typeface="+mn-lt"/>
                <a:ea typeface="+mn-ea"/>
                <a:cs typeface="+mn-cs"/>
              </a:rPr>
              <a:t>Public Domain</a:t>
            </a:r>
          </a:p>
        </p:txBody>
      </p:sp>
      <p:sp>
        <p:nvSpPr>
          <p:cNvPr id="4" name="Rectangle 3">
            <a:extLst>
              <a:ext uri="{FF2B5EF4-FFF2-40B4-BE49-F238E27FC236}">
                <a16:creationId xmlns:a16="http://schemas.microsoft.com/office/drawing/2014/main" id="{F5233461-FA53-422B-810C-8B460EE9260F}"/>
              </a:ext>
            </a:extLst>
          </p:cNvPr>
          <p:cNvSpPr/>
          <p:nvPr/>
        </p:nvSpPr>
        <p:spPr>
          <a:xfrm>
            <a:off x="457202" y="471950"/>
            <a:ext cx="11253018" cy="5884400"/>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a:extLst>
              <a:ext uri="{FF2B5EF4-FFF2-40B4-BE49-F238E27FC236}">
                <a16:creationId xmlns:a16="http://schemas.microsoft.com/office/drawing/2014/main" id="{E5E2EEF8-3718-42AE-8E2E-A6E05AF0D1D4}"/>
              </a:ext>
            </a:extLst>
          </p:cNvPr>
          <p:cNvPicPr>
            <a:picLocks noChangeAspect="1"/>
          </p:cNvPicPr>
          <p:nvPr/>
        </p:nvPicPr>
        <p:blipFill>
          <a:blip r:embed="rId2"/>
          <a:stretch>
            <a:fillRect/>
          </a:stretch>
        </p:blipFill>
        <p:spPr>
          <a:xfrm>
            <a:off x="1287921" y="501650"/>
            <a:ext cx="9591580" cy="5888973"/>
          </a:xfrm>
          <a:prstGeom prst="rect">
            <a:avLst/>
          </a:prstGeom>
        </p:spPr>
      </p:pic>
    </p:spTree>
    <p:extLst>
      <p:ext uri="{BB962C8B-B14F-4D97-AF65-F5344CB8AC3E}">
        <p14:creationId xmlns:p14="http://schemas.microsoft.com/office/powerpoint/2010/main" val="347809979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311D2B00-B72D-4A5C-82B8-17407371CFFA}"/>
              </a:ext>
            </a:extLst>
          </p:cNvPr>
          <p:cNvSpPr>
            <a:spLocks noGrp="1"/>
          </p:cNvSpPr>
          <p:nvPr>
            <p:ph type="ftr" sz="quarter" idx="11"/>
          </p:nvPr>
        </p:nvSpPr>
        <p:spPr>
          <a:xfrm>
            <a:off x="4038600" y="6356350"/>
            <a:ext cx="4114800" cy="365125"/>
          </a:xfrm>
        </p:spPr>
        <p:txBody>
          <a:bodyPr vert="horz" lIns="91440" tIns="45720" rIns="91440" bIns="45720" rtlCol="0" anchor="ctr">
            <a:normAutofit/>
          </a:bodyPr>
          <a:lstStyle/>
          <a:p>
            <a:pPr algn="ctr" defTabSz="914400">
              <a:spcAft>
                <a:spcPts val="600"/>
              </a:spcAft>
            </a:pPr>
            <a:r>
              <a:rPr lang="en-US" sz="1200" kern="1200">
                <a:solidFill>
                  <a:schemeClr val="tx1">
                    <a:tint val="75000"/>
                  </a:schemeClr>
                </a:solidFill>
                <a:latin typeface="+mn-lt"/>
                <a:ea typeface="+mn-ea"/>
                <a:cs typeface="+mn-cs"/>
              </a:rPr>
              <a:t>Public Domain</a:t>
            </a:r>
          </a:p>
        </p:txBody>
      </p:sp>
      <p:sp>
        <p:nvSpPr>
          <p:cNvPr id="4" name="Rectangle 3">
            <a:extLst>
              <a:ext uri="{FF2B5EF4-FFF2-40B4-BE49-F238E27FC236}">
                <a16:creationId xmlns:a16="http://schemas.microsoft.com/office/drawing/2014/main" id="{F5233461-FA53-422B-810C-8B460EE9260F}"/>
              </a:ext>
            </a:extLst>
          </p:cNvPr>
          <p:cNvSpPr/>
          <p:nvPr/>
        </p:nvSpPr>
        <p:spPr>
          <a:xfrm>
            <a:off x="457202" y="471950"/>
            <a:ext cx="11253018" cy="5884400"/>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a:extLst>
              <a:ext uri="{FF2B5EF4-FFF2-40B4-BE49-F238E27FC236}">
                <a16:creationId xmlns:a16="http://schemas.microsoft.com/office/drawing/2014/main" id="{73A68B14-3C5B-450D-80E3-0AF6427772E5}"/>
              </a:ext>
            </a:extLst>
          </p:cNvPr>
          <p:cNvPicPr>
            <a:picLocks noChangeAspect="1"/>
          </p:cNvPicPr>
          <p:nvPr/>
        </p:nvPicPr>
        <p:blipFill>
          <a:blip r:embed="rId2"/>
          <a:stretch>
            <a:fillRect/>
          </a:stretch>
        </p:blipFill>
        <p:spPr>
          <a:xfrm>
            <a:off x="1179774" y="492417"/>
            <a:ext cx="9807873" cy="5841810"/>
          </a:xfrm>
          <a:prstGeom prst="rect">
            <a:avLst/>
          </a:prstGeom>
        </p:spPr>
      </p:pic>
    </p:spTree>
    <p:extLst>
      <p:ext uri="{BB962C8B-B14F-4D97-AF65-F5344CB8AC3E}">
        <p14:creationId xmlns:p14="http://schemas.microsoft.com/office/powerpoint/2010/main" val="144329985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311D2B00-B72D-4A5C-82B8-17407371CFFA}"/>
              </a:ext>
            </a:extLst>
          </p:cNvPr>
          <p:cNvSpPr>
            <a:spLocks noGrp="1"/>
          </p:cNvSpPr>
          <p:nvPr>
            <p:ph type="ftr" sz="quarter" idx="11"/>
          </p:nvPr>
        </p:nvSpPr>
        <p:spPr>
          <a:xfrm>
            <a:off x="4038600" y="6356350"/>
            <a:ext cx="4114800" cy="365125"/>
          </a:xfrm>
        </p:spPr>
        <p:txBody>
          <a:bodyPr vert="horz" lIns="91440" tIns="45720" rIns="91440" bIns="45720" rtlCol="0" anchor="ctr">
            <a:normAutofit/>
          </a:bodyPr>
          <a:lstStyle/>
          <a:p>
            <a:pPr algn="ctr" defTabSz="914400">
              <a:spcAft>
                <a:spcPts val="600"/>
              </a:spcAft>
            </a:pPr>
            <a:r>
              <a:rPr lang="en-US" sz="1200" kern="1200">
                <a:solidFill>
                  <a:schemeClr val="tx1">
                    <a:tint val="75000"/>
                  </a:schemeClr>
                </a:solidFill>
                <a:latin typeface="+mn-lt"/>
                <a:ea typeface="+mn-ea"/>
                <a:cs typeface="+mn-cs"/>
              </a:rPr>
              <a:t>Public Domain</a:t>
            </a:r>
          </a:p>
        </p:txBody>
      </p:sp>
      <p:sp>
        <p:nvSpPr>
          <p:cNvPr id="4" name="Rectangle 3">
            <a:extLst>
              <a:ext uri="{FF2B5EF4-FFF2-40B4-BE49-F238E27FC236}">
                <a16:creationId xmlns:a16="http://schemas.microsoft.com/office/drawing/2014/main" id="{F5233461-FA53-422B-810C-8B460EE9260F}"/>
              </a:ext>
            </a:extLst>
          </p:cNvPr>
          <p:cNvSpPr/>
          <p:nvPr/>
        </p:nvSpPr>
        <p:spPr>
          <a:xfrm>
            <a:off x="457202" y="471950"/>
            <a:ext cx="11253018" cy="5884400"/>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a:extLst>
              <a:ext uri="{FF2B5EF4-FFF2-40B4-BE49-F238E27FC236}">
                <a16:creationId xmlns:a16="http://schemas.microsoft.com/office/drawing/2014/main" id="{770021F5-FFE0-4A15-8198-782CEA972135}"/>
              </a:ext>
            </a:extLst>
          </p:cNvPr>
          <p:cNvPicPr>
            <a:picLocks noChangeAspect="1"/>
          </p:cNvPicPr>
          <p:nvPr/>
        </p:nvPicPr>
        <p:blipFill>
          <a:blip r:embed="rId2"/>
          <a:stretch>
            <a:fillRect/>
          </a:stretch>
        </p:blipFill>
        <p:spPr>
          <a:xfrm>
            <a:off x="610676" y="1609591"/>
            <a:ext cx="10970647" cy="3638818"/>
          </a:xfrm>
          <a:prstGeom prst="rect">
            <a:avLst/>
          </a:prstGeom>
        </p:spPr>
      </p:pic>
    </p:spTree>
    <p:extLst>
      <p:ext uri="{BB962C8B-B14F-4D97-AF65-F5344CB8AC3E}">
        <p14:creationId xmlns:p14="http://schemas.microsoft.com/office/powerpoint/2010/main" val="275635632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311D2B00-B72D-4A5C-82B8-17407371CFFA}"/>
              </a:ext>
            </a:extLst>
          </p:cNvPr>
          <p:cNvSpPr>
            <a:spLocks noGrp="1"/>
          </p:cNvSpPr>
          <p:nvPr>
            <p:ph type="ftr" sz="quarter" idx="11"/>
          </p:nvPr>
        </p:nvSpPr>
        <p:spPr>
          <a:xfrm>
            <a:off x="4038600" y="6356350"/>
            <a:ext cx="4114800" cy="365125"/>
          </a:xfrm>
        </p:spPr>
        <p:txBody>
          <a:bodyPr vert="horz" lIns="91440" tIns="45720" rIns="91440" bIns="45720" rtlCol="0" anchor="ctr">
            <a:normAutofit/>
          </a:bodyPr>
          <a:lstStyle/>
          <a:p>
            <a:pPr algn="ctr" defTabSz="914400">
              <a:spcAft>
                <a:spcPts val="600"/>
              </a:spcAft>
            </a:pPr>
            <a:r>
              <a:rPr lang="en-US" sz="1200" kern="1200">
                <a:solidFill>
                  <a:schemeClr val="tx1">
                    <a:tint val="75000"/>
                  </a:schemeClr>
                </a:solidFill>
                <a:latin typeface="+mn-lt"/>
                <a:ea typeface="+mn-ea"/>
                <a:cs typeface="+mn-cs"/>
              </a:rPr>
              <a:t>Public Domain</a:t>
            </a:r>
          </a:p>
        </p:txBody>
      </p:sp>
      <p:sp>
        <p:nvSpPr>
          <p:cNvPr id="4" name="Rectangle 3">
            <a:extLst>
              <a:ext uri="{FF2B5EF4-FFF2-40B4-BE49-F238E27FC236}">
                <a16:creationId xmlns:a16="http://schemas.microsoft.com/office/drawing/2014/main" id="{F5233461-FA53-422B-810C-8B460EE9260F}"/>
              </a:ext>
            </a:extLst>
          </p:cNvPr>
          <p:cNvSpPr/>
          <p:nvPr/>
        </p:nvSpPr>
        <p:spPr>
          <a:xfrm>
            <a:off x="457202" y="471950"/>
            <a:ext cx="11253018" cy="5884400"/>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a:extLst>
              <a:ext uri="{FF2B5EF4-FFF2-40B4-BE49-F238E27FC236}">
                <a16:creationId xmlns:a16="http://schemas.microsoft.com/office/drawing/2014/main" id="{6847829E-73F2-42FC-8B6B-355E7AA02710}"/>
              </a:ext>
            </a:extLst>
          </p:cNvPr>
          <p:cNvPicPr>
            <a:picLocks noChangeAspect="1"/>
          </p:cNvPicPr>
          <p:nvPr/>
        </p:nvPicPr>
        <p:blipFill>
          <a:blip r:embed="rId2"/>
          <a:stretch>
            <a:fillRect/>
          </a:stretch>
        </p:blipFill>
        <p:spPr>
          <a:xfrm>
            <a:off x="1339108" y="509245"/>
            <a:ext cx="9489205" cy="5839510"/>
          </a:xfrm>
          <a:prstGeom prst="rect">
            <a:avLst/>
          </a:prstGeom>
        </p:spPr>
      </p:pic>
    </p:spTree>
    <p:extLst>
      <p:ext uri="{BB962C8B-B14F-4D97-AF65-F5344CB8AC3E}">
        <p14:creationId xmlns:p14="http://schemas.microsoft.com/office/powerpoint/2010/main" val="163613659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311D2B00-B72D-4A5C-82B8-17407371CFFA}"/>
              </a:ext>
            </a:extLst>
          </p:cNvPr>
          <p:cNvSpPr>
            <a:spLocks noGrp="1"/>
          </p:cNvSpPr>
          <p:nvPr>
            <p:ph type="ftr" sz="quarter" idx="11"/>
          </p:nvPr>
        </p:nvSpPr>
        <p:spPr>
          <a:xfrm>
            <a:off x="4038600" y="6356350"/>
            <a:ext cx="4114800" cy="365125"/>
          </a:xfrm>
        </p:spPr>
        <p:txBody>
          <a:bodyPr vert="horz" lIns="91440" tIns="45720" rIns="91440" bIns="45720" rtlCol="0" anchor="ctr">
            <a:normAutofit/>
          </a:bodyPr>
          <a:lstStyle/>
          <a:p>
            <a:pPr algn="ctr" defTabSz="914400">
              <a:spcAft>
                <a:spcPts val="600"/>
              </a:spcAft>
            </a:pPr>
            <a:r>
              <a:rPr lang="en-US" sz="1200" kern="1200">
                <a:solidFill>
                  <a:schemeClr val="tx1">
                    <a:tint val="75000"/>
                  </a:schemeClr>
                </a:solidFill>
                <a:latin typeface="+mn-lt"/>
                <a:ea typeface="+mn-ea"/>
                <a:cs typeface="+mn-cs"/>
              </a:rPr>
              <a:t>Public Domain</a:t>
            </a:r>
          </a:p>
        </p:txBody>
      </p:sp>
      <p:sp>
        <p:nvSpPr>
          <p:cNvPr id="4" name="Rectangle 3">
            <a:extLst>
              <a:ext uri="{FF2B5EF4-FFF2-40B4-BE49-F238E27FC236}">
                <a16:creationId xmlns:a16="http://schemas.microsoft.com/office/drawing/2014/main" id="{F5233461-FA53-422B-810C-8B460EE9260F}"/>
              </a:ext>
            </a:extLst>
          </p:cNvPr>
          <p:cNvSpPr/>
          <p:nvPr/>
        </p:nvSpPr>
        <p:spPr>
          <a:xfrm>
            <a:off x="457202" y="471950"/>
            <a:ext cx="11253018" cy="5884400"/>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a:extLst>
              <a:ext uri="{FF2B5EF4-FFF2-40B4-BE49-F238E27FC236}">
                <a16:creationId xmlns:a16="http://schemas.microsoft.com/office/drawing/2014/main" id="{91C85D4D-31A8-41D7-A70F-40DA4FCC3E77}"/>
              </a:ext>
            </a:extLst>
          </p:cNvPr>
          <p:cNvPicPr>
            <a:picLocks noChangeAspect="1"/>
          </p:cNvPicPr>
          <p:nvPr/>
        </p:nvPicPr>
        <p:blipFill>
          <a:blip r:embed="rId2"/>
          <a:stretch>
            <a:fillRect/>
          </a:stretch>
        </p:blipFill>
        <p:spPr>
          <a:xfrm>
            <a:off x="1153684" y="489076"/>
            <a:ext cx="9860054" cy="5879848"/>
          </a:xfrm>
          <a:prstGeom prst="rect">
            <a:avLst/>
          </a:prstGeom>
        </p:spPr>
      </p:pic>
    </p:spTree>
    <p:extLst>
      <p:ext uri="{BB962C8B-B14F-4D97-AF65-F5344CB8AC3E}">
        <p14:creationId xmlns:p14="http://schemas.microsoft.com/office/powerpoint/2010/main" val="1745299682"/>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Hymn">
  <a:themeElements>
    <a:clrScheme name="Slate">
      <a:dk1>
        <a:sysClr val="windowText" lastClr="000000"/>
      </a:dk1>
      <a:lt1>
        <a:sysClr val="window" lastClr="FFFFFF"/>
      </a:lt1>
      <a:dk2>
        <a:srgbClr val="212123"/>
      </a:dk2>
      <a:lt2>
        <a:srgbClr val="DADADA"/>
      </a:lt2>
      <a:accent1>
        <a:srgbClr val="3EC26C"/>
      </a:accent1>
      <a:accent2>
        <a:srgbClr val="B3D463"/>
      </a:accent2>
      <a:accent3>
        <a:srgbClr val="3BBC9D"/>
      </a:accent3>
      <a:accent4>
        <a:srgbClr val="97AF75"/>
      </a:accent4>
      <a:accent5>
        <a:srgbClr val="6BA841"/>
      </a:accent5>
      <a:accent6>
        <a:srgbClr val="79AE90"/>
      </a:accent6>
      <a:hlink>
        <a:srgbClr val="85E4A6"/>
      </a:hlink>
      <a:folHlink>
        <a:srgbClr val="BDF3D0"/>
      </a:folHlink>
    </a:clrScheme>
    <a:fontScheme name="Slate">
      <a:majorFont>
        <a:latin typeface="Calisto MT" panose="02040603050505030304"/>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alisto MT" panose="02040603050505030304"/>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Slate">
      <a:fillStyleLst>
        <a:solidFill>
          <a:schemeClr val="phClr"/>
        </a:solidFill>
        <a:gradFill rotWithShape="1">
          <a:gsLst>
            <a:gs pos="0">
              <a:schemeClr val="phClr">
                <a:tint val="60000"/>
                <a:lumMod val="110000"/>
              </a:schemeClr>
            </a:gs>
            <a:gs pos="100000">
              <a:schemeClr val="phClr">
                <a:tint val="88000"/>
              </a:schemeClr>
            </a:gs>
          </a:gsLst>
          <a:lin ang="5400000" scaled="0"/>
        </a:gradFill>
        <a:gradFill rotWithShape="1">
          <a:gsLst>
            <a:gs pos="0">
              <a:schemeClr val="phClr">
                <a:tint val="96000"/>
                <a:lumMod val="104000"/>
              </a:schemeClr>
            </a:gs>
            <a:gs pos="100000">
              <a:schemeClr val="phClr">
                <a:shade val="90000"/>
                <a:lumMod val="90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63500" dist="25400" dir="5400000" rotWithShape="0">
              <a:srgbClr val="000000">
                <a:alpha val="60000"/>
              </a:srgbClr>
            </a:outerShdw>
          </a:effectLst>
        </a:effectStyle>
        <a:effectStyle>
          <a:effectLst>
            <a:outerShdw blurRad="76200" dist="38100" dir="5400000" rotWithShape="0">
              <a:srgbClr val="000000">
                <a:alpha val="75000"/>
              </a:srgbClr>
            </a:outerShdw>
          </a:effectLst>
          <a:scene3d>
            <a:camera prst="orthographicFront">
              <a:rot lat="0" lon="0" rev="0"/>
            </a:camera>
            <a:lightRig rig="threePt" dir="t">
              <a:rot lat="0" lon="0" rev="1200000"/>
            </a:lightRig>
          </a:scene3d>
          <a:sp3d>
            <a:bevelT w="63500" h="25400" prst="hardEdge"/>
          </a:sp3d>
        </a:effectStyle>
      </a:effectStyleLst>
      <a:bgFillStyleLst>
        <a:solidFill>
          <a:schemeClr val="phClr"/>
        </a:solidFill>
        <a:solidFill>
          <a:schemeClr val="phClr"/>
        </a:solidFill>
        <a:blipFill rotWithShape="1">
          <a:blip xmlns:r="http://schemas.openxmlformats.org/officeDocument/2006/relationships" r:embed="rId1">
            <a:duotone>
              <a:schemeClr val="phClr">
                <a:shade val="80000"/>
                <a:lumMod val="80000"/>
              </a:schemeClr>
              <a:schemeClr val="phClr">
                <a:tint val="98000"/>
              </a:schemeClr>
            </a:duotone>
          </a:blip>
          <a:stretch/>
        </a:blipFill>
      </a:bgFillStyleLst>
    </a:fmtScheme>
  </a:themeElements>
  <a:objectDefaults/>
  <a:extraClrSchemeLst/>
  <a:extLst>
    <a:ext uri="{05A4C25C-085E-4340-85A3-A5531E510DB2}">
      <thm15:themeFamily xmlns:thm15="http://schemas.microsoft.com/office/thememl/2012/main" name="Hymn" id="{1233FB22-A860-4BAC-910F-60A21D8BCCE4}" vid="{48862705-1A05-4258-907E-E796D5700CA5}"/>
    </a:ext>
  </a:extLst>
</a:theme>
</file>

<file path=ppt/theme/theme2.xml><?xml version="1.0" encoding="utf-8"?>
<a:theme xmlns:a="http://schemas.openxmlformats.org/drawingml/2006/main" name="Office Theme">
  <a:themeElements>
    <a:clrScheme name="Orange">
      <a:dk1>
        <a:srgbClr val="000000"/>
      </a:dk1>
      <a:lt1>
        <a:sysClr val="window" lastClr="FFFFFF"/>
      </a:lt1>
      <a:dk2>
        <a:srgbClr val="637052"/>
      </a:dk2>
      <a:lt2>
        <a:srgbClr val="CCDDEA"/>
      </a:lt2>
      <a:accent1>
        <a:srgbClr val="E48312"/>
      </a:accent1>
      <a:accent2>
        <a:srgbClr val="BD582C"/>
      </a:accent2>
      <a:accent3>
        <a:srgbClr val="865640"/>
      </a:accent3>
      <a:accent4>
        <a:srgbClr val="9B8357"/>
      </a:accent4>
      <a:accent5>
        <a:srgbClr val="C2BC80"/>
      </a:accent5>
      <a:accent6>
        <a:srgbClr val="94A088"/>
      </a:accent6>
      <a:hlink>
        <a:srgbClr val="2998E3"/>
      </a:hlink>
      <a:folHlink>
        <a:srgbClr val="8C8C8C"/>
      </a:folHlink>
    </a:clrScheme>
    <a:fontScheme name="Arial">
      <a:majorFont>
        <a:latin typeface="Arial" panose="020B0604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Arial" panose="020B0604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range">
      <a:dk1>
        <a:srgbClr val="000000"/>
      </a:dk1>
      <a:lt1>
        <a:sysClr val="window" lastClr="FFFFFF"/>
      </a:lt1>
      <a:dk2>
        <a:srgbClr val="637052"/>
      </a:dk2>
      <a:lt2>
        <a:srgbClr val="CCDDEA"/>
      </a:lt2>
      <a:accent1>
        <a:srgbClr val="E48312"/>
      </a:accent1>
      <a:accent2>
        <a:srgbClr val="BD582C"/>
      </a:accent2>
      <a:accent3>
        <a:srgbClr val="865640"/>
      </a:accent3>
      <a:accent4>
        <a:srgbClr val="9B8357"/>
      </a:accent4>
      <a:accent5>
        <a:srgbClr val="C2BC80"/>
      </a:accent5>
      <a:accent6>
        <a:srgbClr val="94A088"/>
      </a:accent6>
      <a:hlink>
        <a:srgbClr val="2998E3"/>
      </a:hlink>
      <a:folHlink>
        <a:srgbClr val="8C8C8C"/>
      </a:folHlink>
    </a:clrScheme>
    <a:fontScheme name="Arial">
      <a:majorFont>
        <a:latin typeface="Arial" panose="020B0604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Arial" panose="020B0604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105</TotalTime>
  <Words>57</Words>
  <Application>Microsoft Office PowerPoint</Application>
  <PresentationFormat>Widescreen</PresentationFormat>
  <Paragraphs>9</Paragraphs>
  <Slides>7</Slides>
  <Notes>1</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7</vt:i4>
      </vt:variant>
    </vt:vector>
  </HeadingPairs>
  <TitlesOfParts>
    <vt:vector size="11" baseType="lpstr">
      <vt:lpstr>Arial</vt:lpstr>
      <vt:lpstr>Calisto MT</vt:lpstr>
      <vt:lpstr>Wingdings 2</vt:lpstr>
      <vt:lpstr>Hymn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Sarah Gothard</dc:creator>
  <cp:lastModifiedBy>Sarah Gothard</cp:lastModifiedBy>
  <cp:revision>2</cp:revision>
  <dcterms:created xsi:type="dcterms:W3CDTF">2019-10-03T14:51:38Z</dcterms:created>
  <dcterms:modified xsi:type="dcterms:W3CDTF">2020-11-03T15:53:46Z</dcterms:modified>
</cp:coreProperties>
</file>