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75" r:id="rId9"/>
    <p:sldId id="276" r:id="rId10"/>
    <p:sldId id="264" r:id="rId11"/>
    <p:sldId id="265" r:id="rId12"/>
    <p:sldId id="277" r:id="rId13"/>
    <p:sldId id="27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74" autoAdjust="0"/>
    <p:restoredTop sz="90055" autoAdjust="0"/>
  </p:normalViewPr>
  <p:slideViewPr>
    <p:cSldViewPr snapToGrid="0" showGuides="1">
      <p:cViewPr varScale="1">
        <p:scale>
          <a:sx n="65" d="100"/>
          <a:sy n="65" d="100"/>
        </p:scale>
        <p:origin x="31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1BA78501-B97D-41EE-A9B3-29DC257D5C6C}"/>
    <pc:docChg chg="custSel mod modSld">
      <pc:chgData name="Sarah Gothard" userId="0e53f415fda5f162" providerId="LiveId" clId="{1BA78501-B97D-41EE-A9B3-29DC257D5C6C}" dt="2019-10-28T00:48:13.170" v="12" actId="26606"/>
      <pc:docMkLst>
        <pc:docMk/>
      </pc:docMkLst>
      <pc:sldChg chg="addSp modSp mod setBg">
        <pc:chgData name="Sarah Gothard" userId="0e53f415fda5f162" providerId="LiveId" clId="{1BA78501-B97D-41EE-A9B3-29DC257D5C6C}" dt="2019-10-28T00:47:30.599" v="0" actId="26606"/>
        <pc:sldMkLst>
          <pc:docMk/>
          <pc:sldMk cId="2211167003" sldId="257"/>
        </pc:sldMkLst>
        <pc:spChg chg="mod ord">
          <ac:chgData name="Sarah Gothard" userId="0e53f415fda5f162" providerId="LiveId" clId="{1BA78501-B97D-41EE-A9B3-29DC257D5C6C}" dt="2019-10-28T00:47:30.599" v="0" actId="26606"/>
          <ac:spMkLst>
            <pc:docMk/>
            <pc:sldMk cId="2211167003" sldId="257"/>
            <ac:spMk id="5" creationId="{B35277B3-F2AB-47E8-A410-E4DFF7CB251C}"/>
          </ac:spMkLst>
        </pc:spChg>
        <pc:spChg chg="add">
          <ac:chgData name="Sarah Gothard" userId="0e53f415fda5f162" providerId="LiveId" clId="{1BA78501-B97D-41EE-A9B3-29DC257D5C6C}" dt="2019-10-28T00:47:30.599" v="0" actId="26606"/>
          <ac:spMkLst>
            <pc:docMk/>
            <pc:sldMk cId="2211167003" sldId="257"/>
            <ac:spMk id="10" creationId="{32BC26D8-82FB-445E-AA49-62A77D7C1EE0}"/>
          </ac:spMkLst>
        </pc:spChg>
        <pc:spChg chg="add">
          <ac:chgData name="Sarah Gothard" userId="0e53f415fda5f162" providerId="LiveId" clId="{1BA78501-B97D-41EE-A9B3-29DC257D5C6C}" dt="2019-10-28T00:47:30.599" v="0" actId="26606"/>
          <ac:spMkLst>
            <pc:docMk/>
            <pc:sldMk cId="2211167003" sldId="257"/>
            <ac:spMk id="12" creationId="{CB44330D-EA18-4254-AA95-EB49948539B8}"/>
          </ac:spMkLst>
        </pc:spChg>
        <pc:picChg chg="mod">
          <ac:chgData name="Sarah Gothard" userId="0e53f415fda5f162" providerId="LiveId" clId="{1BA78501-B97D-41EE-A9B3-29DC257D5C6C}" dt="2019-10-28T00:47:30.599" v="0" actId="26606"/>
          <ac:picMkLst>
            <pc:docMk/>
            <pc:sldMk cId="2211167003" sldId="257"/>
            <ac:picMk id="4" creationId="{D631BB20-E5AB-4475-9F19-90208BB70D30}"/>
          </ac:picMkLst>
        </pc:picChg>
      </pc:sldChg>
      <pc:sldChg chg="addSp modSp mod setBg">
        <pc:chgData name="Sarah Gothard" userId="0e53f415fda5f162" providerId="LiveId" clId="{1BA78501-B97D-41EE-A9B3-29DC257D5C6C}" dt="2019-10-28T00:47:34.819" v="1" actId="26606"/>
        <pc:sldMkLst>
          <pc:docMk/>
          <pc:sldMk cId="3350901924" sldId="258"/>
        </pc:sldMkLst>
        <pc:spChg chg="mod ord">
          <ac:chgData name="Sarah Gothard" userId="0e53f415fda5f162" providerId="LiveId" clId="{1BA78501-B97D-41EE-A9B3-29DC257D5C6C}" dt="2019-10-28T00:47:34.819" v="1" actId="26606"/>
          <ac:spMkLst>
            <pc:docMk/>
            <pc:sldMk cId="3350901924" sldId="258"/>
            <ac:spMk id="4" creationId="{A156D15F-04D5-4A72-9BE8-795F646AC7C9}"/>
          </ac:spMkLst>
        </pc:spChg>
        <pc:spChg chg="add">
          <ac:chgData name="Sarah Gothard" userId="0e53f415fda5f162" providerId="LiveId" clId="{1BA78501-B97D-41EE-A9B3-29DC257D5C6C}" dt="2019-10-28T00:47:34.819" v="1" actId="26606"/>
          <ac:spMkLst>
            <pc:docMk/>
            <pc:sldMk cId="3350901924" sldId="258"/>
            <ac:spMk id="12" creationId="{32BC26D8-82FB-445E-AA49-62A77D7C1EE0}"/>
          </ac:spMkLst>
        </pc:spChg>
        <pc:spChg chg="add">
          <ac:chgData name="Sarah Gothard" userId="0e53f415fda5f162" providerId="LiveId" clId="{1BA78501-B97D-41EE-A9B3-29DC257D5C6C}" dt="2019-10-28T00:47:34.819" v="1" actId="26606"/>
          <ac:spMkLst>
            <pc:docMk/>
            <pc:sldMk cId="3350901924" sldId="258"/>
            <ac:spMk id="14" creationId="{CB44330D-EA18-4254-AA95-EB49948539B8}"/>
          </ac:spMkLst>
        </pc:spChg>
        <pc:picChg chg="mod">
          <ac:chgData name="Sarah Gothard" userId="0e53f415fda5f162" providerId="LiveId" clId="{1BA78501-B97D-41EE-A9B3-29DC257D5C6C}" dt="2019-10-28T00:47:34.819" v="1" actId="26606"/>
          <ac:picMkLst>
            <pc:docMk/>
            <pc:sldMk cId="3350901924" sldId="258"/>
            <ac:picMk id="7" creationId="{78265E08-2F38-4DB2-BC30-D66AB2000556}"/>
          </ac:picMkLst>
        </pc:picChg>
      </pc:sldChg>
      <pc:sldChg chg="addSp modSp mod setBg">
        <pc:chgData name="Sarah Gothard" userId="0e53f415fda5f162" providerId="LiveId" clId="{1BA78501-B97D-41EE-A9B3-29DC257D5C6C}" dt="2019-10-28T00:47:37.455" v="2" actId="26606"/>
        <pc:sldMkLst>
          <pc:docMk/>
          <pc:sldMk cId="2001401859" sldId="259"/>
        </pc:sldMkLst>
        <pc:spChg chg="mod ord">
          <ac:chgData name="Sarah Gothard" userId="0e53f415fda5f162" providerId="LiveId" clId="{1BA78501-B97D-41EE-A9B3-29DC257D5C6C}" dt="2019-10-28T00:47:37.455" v="2" actId="26606"/>
          <ac:spMkLst>
            <pc:docMk/>
            <pc:sldMk cId="2001401859" sldId="259"/>
            <ac:spMk id="4" creationId="{A156D15F-04D5-4A72-9BE8-795F646AC7C9}"/>
          </ac:spMkLst>
        </pc:spChg>
        <pc:spChg chg="add">
          <ac:chgData name="Sarah Gothard" userId="0e53f415fda5f162" providerId="LiveId" clId="{1BA78501-B97D-41EE-A9B3-29DC257D5C6C}" dt="2019-10-28T00:47:37.455" v="2" actId="26606"/>
          <ac:spMkLst>
            <pc:docMk/>
            <pc:sldMk cId="2001401859" sldId="259"/>
            <ac:spMk id="9" creationId="{32BC26D8-82FB-445E-AA49-62A77D7C1EE0}"/>
          </ac:spMkLst>
        </pc:spChg>
        <pc:spChg chg="add">
          <ac:chgData name="Sarah Gothard" userId="0e53f415fda5f162" providerId="LiveId" clId="{1BA78501-B97D-41EE-A9B3-29DC257D5C6C}" dt="2019-10-28T00:47:37.455" v="2" actId="26606"/>
          <ac:spMkLst>
            <pc:docMk/>
            <pc:sldMk cId="2001401859" sldId="259"/>
            <ac:spMk id="11" creationId="{CB44330D-EA18-4254-AA95-EB49948539B8}"/>
          </ac:spMkLst>
        </pc:spChg>
        <pc:picChg chg="mod">
          <ac:chgData name="Sarah Gothard" userId="0e53f415fda5f162" providerId="LiveId" clId="{1BA78501-B97D-41EE-A9B3-29DC257D5C6C}" dt="2019-10-28T00:47:37.455" v="2" actId="26606"/>
          <ac:picMkLst>
            <pc:docMk/>
            <pc:sldMk cId="2001401859" sldId="259"/>
            <ac:picMk id="2" creationId="{B1B2D021-AD06-41A6-9634-C71D98FC88E6}"/>
          </ac:picMkLst>
        </pc:picChg>
      </pc:sldChg>
      <pc:sldChg chg="addSp modSp mod setBg">
        <pc:chgData name="Sarah Gothard" userId="0e53f415fda5f162" providerId="LiveId" clId="{1BA78501-B97D-41EE-A9B3-29DC257D5C6C}" dt="2019-10-28T00:47:40.334" v="3" actId="26606"/>
        <pc:sldMkLst>
          <pc:docMk/>
          <pc:sldMk cId="2116089507" sldId="260"/>
        </pc:sldMkLst>
        <pc:spChg chg="mod ord">
          <ac:chgData name="Sarah Gothard" userId="0e53f415fda5f162" providerId="LiveId" clId="{1BA78501-B97D-41EE-A9B3-29DC257D5C6C}" dt="2019-10-28T00:47:40.334" v="3" actId="26606"/>
          <ac:spMkLst>
            <pc:docMk/>
            <pc:sldMk cId="2116089507" sldId="260"/>
            <ac:spMk id="4" creationId="{A156D15F-04D5-4A72-9BE8-795F646AC7C9}"/>
          </ac:spMkLst>
        </pc:spChg>
        <pc:spChg chg="add">
          <ac:chgData name="Sarah Gothard" userId="0e53f415fda5f162" providerId="LiveId" clId="{1BA78501-B97D-41EE-A9B3-29DC257D5C6C}" dt="2019-10-28T00:47:40.334" v="3" actId="26606"/>
          <ac:spMkLst>
            <pc:docMk/>
            <pc:sldMk cId="2116089507" sldId="260"/>
            <ac:spMk id="9" creationId="{32BC26D8-82FB-445E-AA49-62A77D7C1EE0}"/>
          </ac:spMkLst>
        </pc:spChg>
        <pc:spChg chg="add">
          <ac:chgData name="Sarah Gothard" userId="0e53f415fda5f162" providerId="LiveId" clId="{1BA78501-B97D-41EE-A9B3-29DC257D5C6C}" dt="2019-10-28T00:47:40.334" v="3" actId="26606"/>
          <ac:spMkLst>
            <pc:docMk/>
            <pc:sldMk cId="2116089507" sldId="260"/>
            <ac:spMk id="11" creationId="{CB44330D-EA18-4254-AA95-EB49948539B8}"/>
          </ac:spMkLst>
        </pc:spChg>
        <pc:picChg chg="mod">
          <ac:chgData name="Sarah Gothard" userId="0e53f415fda5f162" providerId="LiveId" clId="{1BA78501-B97D-41EE-A9B3-29DC257D5C6C}" dt="2019-10-28T00:47:40.334" v="3" actId="26606"/>
          <ac:picMkLst>
            <pc:docMk/>
            <pc:sldMk cId="2116089507" sldId="260"/>
            <ac:picMk id="2" creationId="{0E262D79-4B0B-4FB1-B6C4-592121AA7E3C}"/>
          </ac:picMkLst>
        </pc:picChg>
      </pc:sldChg>
      <pc:sldChg chg="addSp modSp mod setBg">
        <pc:chgData name="Sarah Gothard" userId="0e53f415fda5f162" providerId="LiveId" clId="{1BA78501-B97D-41EE-A9B3-29DC257D5C6C}" dt="2019-10-28T00:47:43.344" v="4" actId="26606"/>
        <pc:sldMkLst>
          <pc:docMk/>
          <pc:sldMk cId="3802313852" sldId="261"/>
        </pc:sldMkLst>
        <pc:spChg chg="mod ord">
          <ac:chgData name="Sarah Gothard" userId="0e53f415fda5f162" providerId="LiveId" clId="{1BA78501-B97D-41EE-A9B3-29DC257D5C6C}" dt="2019-10-28T00:47:43.344" v="4" actId="26606"/>
          <ac:spMkLst>
            <pc:docMk/>
            <pc:sldMk cId="3802313852" sldId="261"/>
            <ac:spMk id="4" creationId="{A156D15F-04D5-4A72-9BE8-795F646AC7C9}"/>
          </ac:spMkLst>
        </pc:spChg>
        <pc:spChg chg="add">
          <ac:chgData name="Sarah Gothard" userId="0e53f415fda5f162" providerId="LiveId" clId="{1BA78501-B97D-41EE-A9B3-29DC257D5C6C}" dt="2019-10-28T00:47:43.344" v="4" actId="26606"/>
          <ac:spMkLst>
            <pc:docMk/>
            <pc:sldMk cId="3802313852" sldId="261"/>
            <ac:spMk id="9" creationId="{32BC26D8-82FB-445E-AA49-62A77D7C1EE0}"/>
          </ac:spMkLst>
        </pc:spChg>
        <pc:spChg chg="add">
          <ac:chgData name="Sarah Gothard" userId="0e53f415fda5f162" providerId="LiveId" clId="{1BA78501-B97D-41EE-A9B3-29DC257D5C6C}" dt="2019-10-28T00:47:43.344" v="4" actId="26606"/>
          <ac:spMkLst>
            <pc:docMk/>
            <pc:sldMk cId="3802313852" sldId="261"/>
            <ac:spMk id="11" creationId="{CB44330D-EA18-4254-AA95-EB49948539B8}"/>
          </ac:spMkLst>
        </pc:spChg>
        <pc:picChg chg="mod">
          <ac:chgData name="Sarah Gothard" userId="0e53f415fda5f162" providerId="LiveId" clId="{1BA78501-B97D-41EE-A9B3-29DC257D5C6C}" dt="2019-10-28T00:47:43.344" v="4" actId="26606"/>
          <ac:picMkLst>
            <pc:docMk/>
            <pc:sldMk cId="3802313852" sldId="261"/>
            <ac:picMk id="2" creationId="{06A4263D-7933-4BAB-B00D-64C28E836D53}"/>
          </ac:picMkLst>
        </pc:picChg>
      </pc:sldChg>
      <pc:sldChg chg="addSp modSp mod setBg">
        <pc:chgData name="Sarah Gothard" userId="0e53f415fda5f162" providerId="LiveId" clId="{1BA78501-B97D-41EE-A9B3-29DC257D5C6C}" dt="2019-10-28T00:47:46.509" v="5" actId="26606"/>
        <pc:sldMkLst>
          <pc:docMk/>
          <pc:sldMk cId="3446840452" sldId="262"/>
        </pc:sldMkLst>
        <pc:spChg chg="mod ord">
          <ac:chgData name="Sarah Gothard" userId="0e53f415fda5f162" providerId="LiveId" clId="{1BA78501-B97D-41EE-A9B3-29DC257D5C6C}" dt="2019-10-28T00:47:46.509" v="5" actId="26606"/>
          <ac:spMkLst>
            <pc:docMk/>
            <pc:sldMk cId="3446840452" sldId="262"/>
            <ac:spMk id="4" creationId="{A156D15F-04D5-4A72-9BE8-795F646AC7C9}"/>
          </ac:spMkLst>
        </pc:spChg>
        <pc:spChg chg="add">
          <ac:chgData name="Sarah Gothard" userId="0e53f415fda5f162" providerId="LiveId" clId="{1BA78501-B97D-41EE-A9B3-29DC257D5C6C}" dt="2019-10-28T00:47:46.509" v="5" actId="26606"/>
          <ac:spMkLst>
            <pc:docMk/>
            <pc:sldMk cId="3446840452" sldId="262"/>
            <ac:spMk id="9" creationId="{32BC26D8-82FB-445E-AA49-62A77D7C1EE0}"/>
          </ac:spMkLst>
        </pc:spChg>
        <pc:spChg chg="add">
          <ac:chgData name="Sarah Gothard" userId="0e53f415fda5f162" providerId="LiveId" clId="{1BA78501-B97D-41EE-A9B3-29DC257D5C6C}" dt="2019-10-28T00:47:46.509" v="5" actId="26606"/>
          <ac:spMkLst>
            <pc:docMk/>
            <pc:sldMk cId="3446840452" sldId="262"/>
            <ac:spMk id="11" creationId="{CB44330D-EA18-4254-AA95-EB49948539B8}"/>
          </ac:spMkLst>
        </pc:spChg>
        <pc:picChg chg="mod">
          <ac:chgData name="Sarah Gothard" userId="0e53f415fda5f162" providerId="LiveId" clId="{1BA78501-B97D-41EE-A9B3-29DC257D5C6C}" dt="2019-10-28T00:47:46.509" v="5" actId="26606"/>
          <ac:picMkLst>
            <pc:docMk/>
            <pc:sldMk cId="3446840452" sldId="262"/>
            <ac:picMk id="2" creationId="{39DE7AE0-CE27-49A7-99B3-37308367155B}"/>
          </ac:picMkLst>
        </pc:picChg>
      </pc:sldChg>
      <pc:sldChg chg="addSp modSp mod setBg">
        <pc:chgData name="Sarah Gothard" userId="0e53f415fda5f162" providerId="LiveId" clId="{1BA78501-B97D-41EE-A9B3-29DC257D5C6C}" dt="2019-10-28T00:47:49.171" v="6" actId="26606"/>
        <pc:sldMkLst>
          <pc:docMk/>
          <pc:sldMk cId="938591514" sldId="263"/>
        </pc:sldMkLst>
        <pc:spChg chg="mod ord">
          <ac:chgData name="Sarah Gothard" userId="0e53f415fda5f162" providerId="LiveId" clId="{1BA78501-B97D-41EE-A9B3-29DC257D5C6C}" dt="2019-10-28T00:47:49.171" v="6" actId="26606"/>
          <ac:spMkLst>
            <pc:docMk/>
            <pc:sldMk cId="938591514" sldId="263"/>
            <ac:spMk id="4" creationId="{A156D15F-04D5-4A72-9BE8-795F646AC7C9}"/>
          </ac:spMkLst>
        </pc:spChg>
        <pc:spChg chg="add">
          <ac:chgData name="Sarah Gothard" userId="0e53f415fda5f162" providerId="LiveId" clId="{1BA78501-B97D-41EE-A9B3-29DC257D5C6C}" dt="2019-10-28T00:47:49.171" v="6" actId="26606"/>
          <ac:spMkLst>
            <pc:docMk/>
            <pc:sldMk cId="938591514" sldId="263"/>
            <ac:spMk id="9" creationId="{32BC26D8-82FB-445E-AA49-62A77D7C1EE0}"/>
          </ac:spMkLst>
        </pc:spChg>
        <pc:spChg chg="add">
          <ac:chgData name="Sarah Gothard" userId="0e53f415fda5f162" providerId="LiveId" clId="{1BA78501-B97D-41EE-A9B3-29DC257D5C6C}" dt="2019-10-28T00:47:49.171" v="6" actId="26606"/>
          <ac:spMkLst>
            <pc:docMk/>
            <pc:sldMk cId="938591514" sldId="263"/>
            <ac:spMk id="11" creationId="{CB44330D-EA18-4254-AA95-EB49948539B8}"/>
          </ac:spMkLst>
        </pc:spChg>
        <pc:picChg chg="mod">
          <ac:chgData name="Sarah Gothard" userId="0e53f415fda5f162" providerId="LiveId" clId="{1BA78501-B97D-41EE-A9B3-29DC257D5C6C}" dt="2019-10-28T00:47:49.171" v="6" actId="26606"/>
          <ac:picMkLst>
            <pc:docMk/>
            <pc:sldMk cId="938591514" sldId="263"/>
            <ac:picMk id="3" creationId="{57AB1D31-CCAD-4042-BEC0-70FBC8EFD3DB}"/>
          </ac:picMkLst>
        </pc:picChg>
      </pc:sldChg>
      <pc:sldChg chg="addSp modSp mod setBg">
        <pc:chgData name="Sarah Gothard" userId="0e53f415fda5f162" providerId="LiveId" clId="{1BA78501-B97D-41EE-A9B3-29DC257D5C6C}" dt="2019-10-28T00:48:03.675" v="9" actId="26606"/>
        <pc:sldMkLst>
          <pc:docMk/>
          <pc:sldMk cId="3145171585" sldId="264"/>
        </pc:sldMkLst>
        <pc:spChg chg="mod ord">
          <ac:chgData name="Sarah Gothard" userId="0e53f415fda5f162" providerId="LiveId" clId="{1BA78501-B97D-41EE-A9B3-29DC257D5C6C}" dt="2019-10-28T00:48:03.675" v="9" actId="26606"/>
          <ac:spMkLst>
            <pc:docMk/>
            <pc:sldMk cId="3145171585" sldId="264"/>
            <ac:spMk id="4" creationId="{A156D15F-04D5-4A72-9BE8-795F646AC7C9}"/>
          </ac:spMkLst>
        </pc:spChg>
        <pc:spChg chg="add">
          <ac:chgData name="Sarah Gothard" userId="0e53f415fda5f162" providerId="LiveId" clId="{1BA78501-B97D-41EE-A9B3-29DC257D5C6C}" dt="2019-10-28T00:48:03.675" v="9" actId="26606"/>
          <ac:spMkLst>
            <pc:docMk/>
            <pc:sldMk cId="3145171585" sldId="264"/>
            <ac:spMk id="9" creationId="{32BC26D8-82FB-445E-AA49-62A77D7C1EE0}"/>
          </ac:spMkLst>
        </pc:spChg>
        <pc:spChg chg="add">
          <ac:chgData name="Sarah Gothard" userId="0e53f415fda5f162" providerId="LiveId" clId="{1BA78501-B97D-41EE-A9B3-29DC257D5C6C}" dt="2019-10-28T00:48:03.675" v="9" actId="26606"/>
          <ac:spMkLst>
            <pc:docMk/>
            <pc:sldMk cId="3145171585" sldId="264"/>
            <ac:spMk id="11" creationId="{CB44330D-EA18-4254-AA95-EB49948539B8}"/>
          </ac:spMkLst>
        </pc:spChg>
        <pc:picChg chg="mod">
          <ac:chgData name="Sarah Gothard" userId="0e53f415fda5f162" providerId="LiveId" clId="{1BA78501-B97D-41EE-A9B3-29DC257D5C6C}" dt="2019-10-28T00:48:03.675" v="9" actId="26606"/>
          <ac:picMkLst>
            <pc:docMk/>
            <pc:sldMk cId="3145171585" sldId="264"/>
            <ac:picMk id="3" creationId="{10F7FE19-5815-43BC-AC76-D7A3B3FAB147}"/>
          </ac:picMkLst>
        </pc:picChg>
      </pc:sldChg>
      <pc:sldChg chg="addSp modSp mod setBg">
        <pc:chgData name="Sarah Gothard" userId="0e53f415fda5f162" providerId="LiveId" clId="{1BA78501-B97D-41EE-A9B3-29DC257D5C6C}" dt="2019-10-28T00:48:07.416" v="10" actId="26606"/>
        <pc:sldMkLst>
          <pc:docMk/>
          <pc:sldMk cId="2331268963" sldId="265"/>
        </pc:sldMkLst>
        <pc:spChg chg="mod ord">
          <ac:chgData name="Sarah Gothard" userId="0e53f415fda5f162" providerId="LiveId" clId="{1BA78501-B97D-41EE-A9B3-29DC257D5C6C}" dt="2019-10-28T00:48:07.416" v="10" actId="26606"/>
          <ac:spMkLst>
            <pc:docMk/>
            <pc:sldMk cId="2331268963" sldId="265"/>
            <ac:spMk id="4" creationId="{A156D15F-04D5-4A72-9BE8-795F646AC7C9}"/>
          </ac:spMkLst>
        </pc:spChg>
        <pc:spChg chg="add">
          <ac:chgData name="Sarah Gothard" userId="0e53f415fda5f162" providerId="LiveId" clId="{1BA78501-B97D-41EE-A9B3-29DC257D5C6C}" dt="2019-10-28T00:48:07.416" v="10" actId="26606"/>
          <ac:spMkLst>
            <pc:docMk/>
            <pc:sldMk cId="2331268963" sldId="265"/>
            <ac:spMk id="9" creationId="{32BC26D8-82FB-445E-AA49-62A77D7C1EE0}"/>
          </ac:spMkLst>
        </pc:spChg>
        <pc:spChg chg="add">
          <ac:chgData name="Sarah Gothard" userId="0e53f415fda5f162" providerId="LiveId" clId="{1BA78501-B97D-41EE-A9B3-29DC257D5C6C}" dt="2019-10-28T00:48:07.416" v="10" actId="26606"/>
          <ac:spMkLst>
            <pc:docMk/>
            <pc:sldMk cId="2331268963" sldId="265"/>
            <ac:spMk id="11" creationId="{CB44330D-EA18-4254-AA95-EB49948539B8}"/>
          </ac:spMkLst>
        </pc:spChg>
        <pc:picChg chg="mod">
          <ac:chgData name="Sarah Gothard" userId="0e53f415fda5f162" providerId="LiveId" clId="{1BA78501-B97D-41EE-A9B3-29DC257D5C6C}" dt="2019-10-28T00:48:07.416" v="10" actId="26606"/>
          <ac:picMkLst>
            <pc:docMk/>
            <pc:sldMk cId="2331268963" sldId="265"/>
            <ac:picMk id="3" creationId="{22F78811-27AA-4E8A-B58B-8D1B26397082}"/>
          </ac:picMkLst>
        </pc:picChg>
      </pc:sldChg>
      <pc:sldChg chg="addSp modSp mod setBg">
        <pc:chgData name="Sarah Gothard" userId="0e53f415fda5f162" providerId="LiveId" clId="{1BA78501-B97D-41EE-A9B3-29DC257D5C6C}" dt="2019-10-28T00:47:55.192" v="7" actId="26606"/>
        <pc:sldMkLst>
          <pc:docMk/>
          <pc:sldMk cId="27910279" sldId="275"/>
        </pc:sldMkLst>
        <pc:spChg chg="mod ord">
          <ac:chgData name="Sarah Gothard" userId="0e53f415fda5f162" providerId="LiveId" clId="{1BA78501-B97D-41EE-A9B3-29DC257D5C6C}" dt="2019-10-28T00:47:55.192" v="7" actId="26606"/>
          <ac:spMkLst>
            <pc:docMk/>
            <pc:sldMk cId="27910279" sldId="275"/>
            <ac:spMk id="4" creationId="{A156D15F-04D5-4A72-9BE8-795F646AC7C9}"/>
          </ac:spMkLst>
        </pc:spChg>
        <pc:spChg chg="add">
          <ac:chgData name="Sarah Gothard" userId="0e53f415fda5f162" providerId="LiveId" clId="{1BA78501-B97D-41EE-A9B3-29DC257D5C6C}" dt="2019-10-28T00:47:55.192" v="7" actId="26606"/>
          <ac:spMkLst>
            <pc:docMk/>
            <pc:sldMk cId="27910279" sldId="275"/>
            <ac:spMk id="9" creationId="{32BC26D8-82FB-445E-AA49-62A77D7C1EE0}"/>
          </ac:spMkLst>
        </pc:spChg>
        <pc:spChg chg="add">
          <ac:chgData name="Sarah Gothard" userId="0e53f415fda5f162" providerId="LiveId" clId="{1BA78501-B97D-41EE-A9B3-29DC257D5C6C}" dt="2019-10-28T00:47:55.192" v="7" actId="26606"/>
          <ac:spMkLst>
            <pc:docMk/>
            <pc:sldMk cId="27910279" sldId="275"/>
            <ac:spMk id="11" creationId="{CB44330D-EA18-4254-AA95-EB49948539B8}"/>
          </ac:spMkLst>
        </pc:spChg>
        <pc:picChg chg="mod">
          <ac:chgData name="Sarah Gothard" userId="0e53f415fda5f162" providerId="LiveId" clId="{1BA78501-B97D-41EE-A9B3-29DC257D5C6C}" dt="2019-10-28T00:47:55.192" v="7" actId="26606"/>
          <ac:picMkLst>
            <pc:docMk/>
            <pc:sldMk cId="27910279" sldId="275"/>
            <ac:picMk id="2" creationId="{0E262D79-4B0B-4FB1-B6C4-592121AA7E3C}"/>
          </ac:picMkLst>
        </pc:picChg>
      </pc:sldChg>
      <pc:sldChg chg="addSp modSp mod setBg">
        <pc:chgData name="Sarah Gothard" userId="0e53f415fda5f162" providerId="LiveId" clId="{1BA78501-B97D-41EE-A9B3-29DC257D5C6C}" dt="2019-10-28T00:48:00.569" v="8" actId="26606"/>
        <pc:sldMkLst>
          <pc:docMk/>
          <pc:sldMk cId="1138180125" sldId="276"/>
        </pc:sldMkLst>
        <pc:spChg chg="mod ord">
          <ac:chgData name="Sarah Gothard" userId="0e53f415fda5f162" providerId="LiveId" clId="{1BA78501-B97D-41EE-A9B3-29DC257D5C6C}" dt="2019-10-28T00:48:00.569" v="8" actId="26606"/>
          <ac:spMkLst>
            <pc:docMk/>
            <pc:sldMk cId="1138180125" sldId="276"/>
            <ac:spMk id="4" creationId="{A156D15F-04D5-4A72-9BE8-795F646AC7C9}"/>
          </ac:spMkLst>
        </pc:spChg>
        <pc:spChg chg="add">
          <ac:chgData name="Sarah Gothard" userId="0e53f415fda5f162" providerId="LiveId" clId="{1BA78501-B97D-41EE-A9B3-29DC257D5C6C}" dt="2019-10-28T00:48:00.569" v="8" actId="26606"/>
          <ac:spMkLst>
            <pc:docMk/>
            <pc:sldMk cId="1138180125" sldId="276"/>
            <ac:spMk id="9" creationId="{32BC26D8-82FB-445E-AA49-62A77D7C1EE0}"/>
          </ac:spMkLst>
        </pc:spChg>
        <pc:spChg chg="add">
          <ac:chgData name="Sarah Gothard" userId="0e53f415fda5f162" providerId="LiveId" clId="{1BA78501-B97D-41EE-A9B3-29DC257D5C6C}" dt="2019-10-28T00:48:00.569" v="8" actId="26606"/>
          <ac:spMkLst>
            <pc:docMk/>
            <pc:sldMk cId="1138180125" sldId="276"/>
            <ac:spMk id="11" creationId="{CB44330D-EA18-4254-AA95-EB49948539B8}"/>
          </ac:spMkLst>
        </pc:spChg>
        <pc:picChg chg="mod">
          <ac:chgData name="Sarah Gothard" userId="0e53f415fda5f162" providerId="LiveId" clId="{1BA78501-B97D-41EE-A9B3-29DC257D5C6C}" dt="2019-10-28T00:48:00.569" v="8" actId="26606"/>
          <ac:picMkLst>
            <pc:docMk/>
            <pc:sldMk cId="1138180125" sldId="276"/>
            <ac:picMk id="2" creationId="{06A4263D-7933-4BAB-B00D-64C28E836D53}"/>
          </ac:picMkLst>
        </pc:picChg>
      </pc:sldChg>
      <pc:sldChg chg="addSp modSp mod setBg">
        <pc:chgData name="Sarah Gothard" userId="0e53f415fda5f162" providerId="LiveId" clId="{1BA78501-B97D-41EE-A9B3-29DC257D5C6C}" dt="2019-10-28T00:48:10.221" v="11" actId="26606"/>
        <pc:sldMkLst>
          <pc:docMk/>
          <pc:sldMk cId="4072896813" sldId="277"/>
        </pc:sldMkLst>
        <pc:spChg chg="mod ord">
          <ac:chgData name="Sarah Gothard" userId="0e53f415fda5f162" providerId="LiveId" clId="{1BA78501-B97D-41EE-A9B3-29DC257D5C6C}" dt="2019-10-28T00:48:10.221" v="11" actId="26606"/>
          <ac:spMkLst>
            <pc:docMk/>
            <pc:sldMk cId="4072896813" sldId="277"/>
            <ac:spMk id="4" creationId="{A156D15F-04D5-4A72-9BE8-795F646AC7C9}"/>
          </ac:spMkLst>
        </pc:spChg>
        <pc:spChg chg="add">
          <ac:chgData name="Sarah Gothard" userId="0e53f415fda5f162" providerId="LiveId" clId="{1BA78501-B97D-41EE-A9B3-29DC257D5C6C}" dt="2019-10-28T00:48:10.221" v="11" actId="26606"/>
          <ac:spMkLst>
            <pc:docMk/>
            <pc:sldMk cId="4072896813" sldId="277"/>
            <ac:spMk id="9" creationId="{32BC26D8-82FB-445E-AA49-62A77D7C1EE0}"/>
          </ac:spMkLst>
        </pc:spChg>
        <pc:spChg chg="add">
          <ac:chgData name="Sarah Gothard" userId="0e53f415fda5f162" providerId="LiveId" clId="{1BA78501-B97D-41EE-A9B3-29DC257D5C6C}" dt="2019-10-28T00:48:10.221" v="11" actId="26606"/>
          <ac:spMkLst>
            <pc:docMk/>
            <pc:sldMk cId="4072896813" sldId="277"/>
            <ac:spMk id="11" creationId="{CB44330D-EA18-4254-AA95-EB49948539B8}"/>
          </ac:spMkLst>
        </pc:spChg>
        <pc:picChg chg="mod">
          <ac:chgData name="Sarah Gothard" userId="0e53f415fda5f162" providerId="LiveId" clId="{1BA78501-B97D-41EE-A9B3-29DC257D5C6C}" dt="2019-10-28T00:48:10.221" v="11" actId="26606"/>
          <ac:picMkLst>
            <pc:docMk/>
            <pc:sldMk cId="4072896813" sldId="277"/>
            <ac:picMk id="2" creationId="{0E262D79-4B0B-4FB1-B6C4-592121AA7E3C}"/>
          </ac:picMkLst>
        </pc:picChg>
      </pc:sldChg>
      <pc:sldChg chg="addSp modSp mod setBg">
        <pc:chgData name="Sarah Gothard" userId="0e53f415fda5f162" providerId="LiveId" clId="{1BA78501-B97D-41EE-A9B3-29DC257D5C6C}" dt="2019-10-28T00:48:13.170" v="12" actId="26606"/>
        <pc:sldMkLst>
          <pc:docMk/>
          <pc:sldMk cId="2643074866" sldId="278"/>
        </pc:sldMkLst>
        <pc:spChg chg="mod ord">
          <ac:chgData name="Sarah Gothard" userId="0e53f415fda5f162" providerId="LiveId" clId="{1BA78501-B97D-41EE-A9B3-29DC257D5C6C}" dt="2019-10-28T00:48:13.170" v="12" actId="26606"/>
          <ac:spMkLst>
            <pc:docMk/>
            <pc:sldMk cId="2643074866" sldId="278"/>
            <ac:spMk id="4" creationId="{A156D15F-04D5-4A72-9BE8-795F646AC7C9}"/>
          </ac:spMkLst>
        </pc:spChg>
        <pc:spChg chg="add">
          <ac:chgData name="Sarah Gothard" userId="0e53f415fda5f162" providerId="LiveId" clId="{1BA78501-B97D-41EE-A9B3-29DC257D5C6C}" dt="2019-10-28T00:48:13.170" v="12" actId="26606"/>
          <ac:spMkLst>
            <pc:docMk/>
            <pc:sldMk cId="2643074866" sldId="278"/>
            <ac:spMk id="9" creationId="{32BC26D8-82FB-445E-AA49-62A77D7C1EE0}"/>
          </ac:spMkLst>
        </pc:spChg>
        <pc:spChg chg="add">
          <ac:chgData name="Sarah Gothard" userId="0e53f415fda5f162" providerId="LiveId" clId="{1BA78501-B97D-41EE-A9B3-29DC257D5C6C}" dt="2019-10-28T00:48:13.170" v="12" actId="26606"/>
          <ac:spMkLst>
            <pc:docMk/>
            <pc:sldMk cId="2643074866" sldId="278"/>
            <ac:spMk id="11" creationId="{CB44330D-EA18-4254-AA95-EB49948539B8}"/>
          </ac:spMkLst>
        </pc:spChg>
        <pc:picChg chg="mod">
          <ac:chgData name="Sarah Gothard" userId="0e53f415fda5f162" providerId="LiveId" clId="{1BA78501-B97D-41EE-A9B3-29DC257D5C6C}" dt="2019-10-28T00:48:13.170" v="12" actId="26606"/>
          <ac:picMkLst>
            <pc:docMk/>
            <pc:sldMk cId="2643074866" sldId="278"/>
            <ac:picMk id="2" creationId="{06A4263D-7933-4BAB-B00D-64C28E836D53}"/>
          </ac:picMkLst>
        </pc:picChg>
      </pc:sldChg>
    </pc:docChg>
  </pc:docChgLst>
  <pc:docChgLst>
    <pc:chgData name="Sarah Gothard" userId="0e53f415fda5f162" providerId="LiveId" clId="{5557BE64-8E4D-4125-A7E6-E93DA3722DE9}"/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10/27/2019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196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914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066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468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13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10/27/2019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632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10/27/2019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877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10/27/2019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618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10/27/2019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748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10/27/2019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712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10/27/2019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84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10/27/2019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9896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099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31BB20-E5AB-4475-9F19-90208BB70D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24752"/>
            <a:ext cx="10905066" cy="1608495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0F7FE19-5815-43BC-AC76-D7A3B3FAB1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815" y="643467"/>
            <a:ext cx="1087037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6D15F-04D5-4A72-9BE8-795F646A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451715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2F78811-27AA-4E8A-B58B-8D1B263970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6D15F-04D5-4A72-9BE8-795F646A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312689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E262D79-4B0B-4FB1-B6C4-592121AA7E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6D15F-04D5-4A72-9BE8-795F646A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72896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6A4263D-7933-4BAB-B00D-64C28E836D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6D15F-04D5-4A72-9BE8-795F646A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43074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8265E08-2F38-4DB2-BC30-D66AB20005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27" y="643467"/>
            <a:ext cx="107653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6D15F-04D5-4A72-9BE8-795F646A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50901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1B2D021-AD06-41A6-9634-C71D98FC88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6D15F-04D5-4A72-9BE8-795F646A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01401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E262D79-4B0B-4FB1-B6C4-592121AA7E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6D15F-04D5-4A72-9BE8-795F646A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16089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6A4263D-7933-4BAB-B00D-64C28E836D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6D15F-04D5-4A72-9BE8-795F646A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02313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9DE7AE0-CE27-49A7-99B3-3730836715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27" y="643467"/>
            <a:ext cx="107653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6D15F-04D5-4A72-9BE8-795F646A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46840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7AB1D31-CCAD-4042-BEC0-70FBC8EFD3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6D15F-04D5-4A72-9BE8-795F646A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38591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E262D79-4B0B-4FB1-B6C4-592121AA7E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6D15F-04D5-4A72-9BE8-795F646A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910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6A4263D-7933-4BAB-B00D-64C28E836D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6D15F-04D5-4A72-9BE8-795F646A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381801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2019-10-28T00:48:13Z</dcterms:created>
  <dcterms:modified xsi:type="dcterms:W3CDTF">2019-10-28T00:48:14Z</dcterms:modified>
</cp:coreProperties>
</file>