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60" r:id="rId9"/>
    <p:sldId id="361" r:id="rId10"/>
    <p:sldId id="362" r:id="rId11"/>
    <p:sldId id="344" r:id="rId12"/>
    <p:sldId id="363" r:id="rId13"/>
    <p:sldId id="364" r:id="rId14"/>
    <p:sldId id="3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60"/>
            <p14:sldId id="361"/>
            <p14:sldId id="362"/>
            <p14:sldId id="344"/>
            <p14:sldId id="363"/>
            <p14:sldId id="364"/>
            <p14:sldId id="3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255D7B-7D0F-A074-3A91-3DB83ED11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55" y="2311257"/>
            <a:ext cx="10920890" cy="223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B3026-6995-0ACD-6E20-A0F21EE06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8F6421-9CFD-4158-0A92-0B66FEF9E4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D226C-F56A-FA53-67AD-C41A1809D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03770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654B7-DD77-81C0-D06E-6F2909298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8EE8C42-28A2-4300-7021-DC05307F4E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D598C-7A35-D9C7-F481-02979E5B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4186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91F5A-B116-BDBE-68A4-B373AB094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060C5C-6005-9DB8-A643-BA6A9FD5C58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62650"/>
            <a:ext cx="12192000" cy="573269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44D98-4CE9-10F1-9B52-3E3B1F46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2286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7016D-9F7A-E019-AA1A-63B71C59E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AC0B818-3EDB-CA4A-AC49-9F31AC2EA1B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98320"/>
            <a:ext cx="12192000" cy="52613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93A23-3784-8C73-F8A5-6E830997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9703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4062793-2308-589F-1754-5F2EDE8C2FC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9E4DB-2F49-FB2C-1E0F-2134417BE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2D5E521-7028-7980-32EA-374C31BC6D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A593C6-0294-FAE0-0E8B-FF3658DD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9164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926BA-DC2A-7D94-8BE8-B4B420C15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ECE3DC-59E3-1704-F761-43E89B8154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62650"/>
            <a:ext cx="12192000" cy="573269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945F7-BA0A-EECF-3A2D-E70DFF66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76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4B2FD-EFA3-A20D-4E2A-0E2BF13D6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F6E933-D7F0-6504-6413-63658CC2F2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98320"/>
            <a:ext cx="12192000" cy="52613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41DD-4EE4-EA0E-F2ED-C47B2D2C1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883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05BBF-456A-F534-848B-9F4E2C3F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30066B-38A3-537F-2526-734929ECEA9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5C52E-D037-80C4-A30E-69926B436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106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C4E15-6183-EF8A-91E3-C34C3CB67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CB4D081-AC0E-8349-DD34-553C274AB5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0741"/>
            <a:ext cx="12192000" cy="51765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9D5B8-2572-A9FB-48C4-A67AD6FFC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759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7B4A4-0789-FDF8-7187-DC50E6FB0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7D9766-0154-4957-828E-72C9D13061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62650"/>
            <a:ext cx="12192000" cy="573269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78B4C5-4D27-5987-FB17-2F9CE5A6A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963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5306A-FBA5-E872-A1F3-BE2351474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B7297E-1E40-71B0-2C9A-ACCD4136C62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98320"/>
            <a:ext cx="12192000" cy="52613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6C1DF-2420-D73B-B8DB-C7109208D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83819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21</cp:revision>
  <dcterms:created xsi:type="dcterms:W3CDTF">2019-10-21T12:59:19Z</dcterms:created>
  <dcterms:modified xsi:type="dcterms:W3CDTF">2025-07-23T17:33:57Z</dcterms:modified>
</cp:coreProperties>
</file>