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339" r:id="rId3"/>
    <p:sldId id="256" r:id="rId4"/>
    <p:sldId id="340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6E1A64-613F-4549-92AE-8F83FCFC165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BBC49-B2F9-4D70-9A5E-3574050478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085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46C33-DB33-39A4-6C17-C9E0600733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145CC1-5E03-6A6D-DC6B-CB8ECE59C3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DDC51-E9E4-DD49-AA85-506EF1DCA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01D-4D73-43AC-B327-FBAE5436809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E9573-2CEE-BF04-1F0B-34F97A2E8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1FF50-9ABE-BF2B-2E56-449308DB1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636B-4598-4B78-A1DE-3348D9DF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038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2F28E-66C6-EA23-E2CD-421CC0605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D20D60-C74F-BABD-14D2-4F007F7569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F3AE0-9C85-FB60-741D-D6C187A9C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01D-4D73-43AC-B327-FBAE5436809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9ABEB7-DC73-F7A9-25A0-2DCCDB04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BE687-6AC5-43D4-F3C6-C2013F985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636B-4598-4B78-A1DE-3348D9DF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26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37677F-71CD-304A-4E61-995D868EF8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227FB7-F857-4B5F-8496-6055420B7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0FA52-A5A3-3BAE-6BEC-C491979F8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01D-4D73-43AC-B327-FBAE5436809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C5E21-7ED9-C449-4438-D584E17DA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A14745-70DC-B456-7365-D46A9E6E8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636B-4598-4B78-A1DE-3348D9DF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47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1759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8/8/2026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222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5404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292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4165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3876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9565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162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399C0-23BA-6CA0-789E-8B38D88B2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7B22C-A35B-AA22-74F7-39317A2B0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9D9FE0-AA78-400E-CE5B-6DB4C7EE3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01D-4D73-43AC-B327-FBAE5436809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842D2-F5F0-F4A3-69EE-6215BD622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AC3E7C-327D-25D8-5303-9E3760900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636B-4598-4B78-A1DE-3348D9DF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302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8295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0772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001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721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92F15-1D5B-5275-40A7-A26465EC4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51419C-0574-6263-7883-9A5D9AC44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F6B0F-DBBE-F22C-B836-743B4623B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01D-4D73-43AC-B327-FBAE5436809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D0F4F-BD22-466F-EAE0-CF486493B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8B54B9-DCCE-75AB-27DA-CAE15BEE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636B-4598-4B78-A1DE-3348D9DF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273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A4F3-DA67-3695-1B24-5B9AEB229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C4EC3-3328-4EA0-DB7E-B45877AD95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DBD0CC-E296-39EE-C55D-32B5A78101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9902E-A715-0F89-6A84-5663233CB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01D-4D73-43AC-B327-FBAE5436809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011FDA-E8A2-06AC-D6C3-D10298551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125EB-1E92-5D16-61C6-46B895008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636B-4598-4B78-A1DE-3348D9DF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375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023FC-C320-A766-C5A7-E727B75B9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360E1D-71F3-67AE-C3D7-F9F963D14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D55C9F-733A-BFFA-B84B-E7B8EA3E4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24F0C9-5A6E-B5DB-9AC3-7E60585755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6780BA-6A1E-68C8-0ECF-FBF1DA8676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266C70-DB8E-1826-BC6E-E5C95BC7A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01D-4D73-43AC-B327-FBAE5436809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BE8FC7-AF57-E94F-4A10-6EC033D2D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45CB48-EFF2-3249-B4B0-AFE66738D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636B-4598-4B78-A1DE-3348D9DF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136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A4A81-E5F6-F0A8-A44B-80D431DD5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EB4EBC-CA03-6A49-907A-BB638E615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01D-4D73-43AC-B327-FBAE5436809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9D3457-5D2E-5D17-C545-C8B2C4727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8A66FD-798F-FA30-775D-E3A79F53A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636B-4598-4B78-A1DE-3348D9DF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502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029F49-30F3-4F23-BD8E-DCEE2EE75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01D-4D73-43AC-B327-FBAE5436809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CD4B3F-F90D-4E8B-35A3-C0E9198A8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19EB5-D378-3D17-6A30-D9FFE4DB4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636B-4598-4B78-A1DE-3348D9DF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597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606FE-AAAC-DB99-3175-9BAE8DA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BA6D1-7097-7FCB-7283-F4AF3D672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343BD4-7DE3-E12A-ACAA-CE4D2C59C0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54AE62-0ED9-EF26-5B43-A81B0526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01D-4D73-43AC-B327-FBAE5436809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2C5BA7-18E1-7D6C-49BF-0982A1ADB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F3BBE9-B52A-FC63-711E-3E6B79A76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636B-4598-4B78-A1DE-3348D9DF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667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4935-12D6-97F6-280B-AB54DF2C6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330BC5-59ED-7169-A27E-009B4DE4DC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39A6D3-13ED-1F46-72BF-68E07A757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F22B42-00C6-18F6-C03F-694D31CE5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01D-4D73-43AC-B327-FBAE5436809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97CA05-7CF0-0F7E-692D-2BE6A6141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19A074-652D-AC6F-07CC-20389DCC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35636B-4598-4B78-A1DE-3348D9DF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490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0B4EEC-2008-2B4A-C7CB-7BB2F1BB6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707B75-8B21-826F-7176-0E7D18CE6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F5A63-6FA2-6567-8C76-E81B56BCB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5BB01D-4D73-43AC-B327-FBAE5436809F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4C27F-D4E4-AAFE-F64E-FB9C29EB7C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EA2BB-ED52-7356-EE2C-24B7F6540E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35636B-4598-4B78-A1DE-3348D9DF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135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92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B46E46-2978-900F-1BA9-CDC2B4C35033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1909680"/>
            <a:ext cx="10287000" cy="303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8176B-2520-2C77-F21F-EC3ECBF02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031C59B-53E4-602A-F3AE-12C09F91017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5F801C9-BAC1-A634-34D2-799EC91BF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181588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52A6C-D898-6C9F-0C0B-19C2ADD0F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CF1FF88-C866-D179-5A77-68B5EC37D27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1BF417B5-2E78-5CD4-8938-C273C45D7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4229286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6C6CB-73BF-A3DB-2EF7-C5F4FCC13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555CAE3-45E6-7C78-C1EE-6207D07E548E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417"/>
            <a:ext cx="12192000" cy="3477167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03A9F3A-99C9-5F50-64F6-21211971F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178736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DF7DE-8446-3CF8-2AED-7BE45B234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B33A917-DA66-21DA-67E3-F88653EF035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9A3B926-5B88-0903-71A1-1BBF21FF4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647651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90D6FDC-0C1A-6C66-BC54-BA7817E4BEE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093FD85-DEB7-EE95-FAC7-2EB5047D6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746249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B09B5FB-1662-05CD-6BAD-6511A4E5485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417"/>
            <a:ext cx="12192000" cy="3477167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0B78857A-976A-4200-4C87-33AC2287E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132716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57202A2-7703-E407-6E18-12607E13B9A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2F768CF-BE7F-51A3-85EF-9286EC38A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750793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DB5A47E-BE5B-EB54-5FE1-7A4FE6151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C5EA80A-6F43-D322-4B89-58E739ED0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7301"/>
            <a:ext cx="12192000" cy="612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532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24540-059C-EFBF-5826-E2B1143DB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CF01170-8105-A851-5EEB-BF035A76466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417"/>
            <a:ext cx="12192000" cy="3477167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CFED39A-E743-C1BE-DB8B-45FAF92D8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111337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5EC65-F751-5EAB-447B-429C36700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16B7787-CE03-F9B0-4C5D-BE688804BF9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C99C2FEA-8053-C009-DAA2-4273CE4BC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929452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3A68C-A852-C303-0227-350541063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AD06046-B91B-59B4-97B9-55FAE1FDD25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908"/>
            <a:ext cx="12192000" cy="6044184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4A15960-5C2C-F9C4-7CEC-F4670FEE8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3169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047F3-C745-53D4-2943-BB6B726DE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5E96BB6-9935-D49F-5DF5-561C4766ED8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417"/>
            <a:ext cx="12192000" cy="3477167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526F8C5-BEB2-EB17-08A2-840ADFC0E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487965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69</Words>
  <Application>Microsoft Office PowerPoint</Application>
  <PresentationFormat>Widescreen</PresentationFormat>
  <Paragraphs>15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2</cp:revision>
  <dcterms:created xsi:type="dcterms:W3CDTF">2026-08-08T12:54:10Z</dcterms:created>
  <dcterms:modified xsi:type="dcterms:W3CDTF">2026-08-08T13:04:56Z</dcterms:modified>
</cp:coreProperties>
</file>