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8" r:id="rId1"/>
    <p:sldMasterId id="2147483917" r:id="rId2"/>
  </p:sldMasterIdLst>
  <p:notesMasterIdLst>
    <p:notesMasterId r:id="rId14"/>
  </p:notesMasterIdLst>
  <p:handoutMasterIdLst>
    <p:handoutMasterId r:id="rId15"/>
  </p:handoutMasterIdLst>
  <p:sldIdLst>
    <p:sldId id="344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EA457-D678-4235-8217-88FE844E039A}" v="3" dt="2019-10-03T14:57:21.258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68" d="100"/>
          <a:sy n="68" d="100"/>
        </p:scale>
        <p:origin x="6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1DFEA457-D678-4235-8217-88FE844E039A}"/>
    <pc:docChg chg="custSel mod modSld">
      <pc:chgData name="Sarah Gothard" userId="0e53f415fda5f162" providerId="LiveId" clId="{1DFEA457-D678-4235-8217-88FE844E039A}" dt="2019-10-03T14:57:28.586" v="16" actId="26606"/>
      <pc:docMkLst>
        <pc:docMk/>
      </pc:docMkLst>
      <pc:sldChg chg="addSp modSp mod setBg">
        <pc:chgData name="Sarah Gothard" userId="0e53f415fda5f162" providerId="LiveId" clId="{1DFEA457-D678-4235-8217-88FE844E039A}" dt="2019-10-03T14:51:47.231" v="0" actId="26606"/>
        <pc:sldMkLst>
          <pc:docMk/>
          <pc:sldMk cId="2211167003" sldId="257"/>
        </pc:sldMkLst>
        <pc:spChg chg="mod ord">
          <ac:chgData name="Sarah Gothard" userId="0e53f415fda5f162" providerId="LiveId" clId="{1DFEA457-D678-4235-8217-88FE844E039A}" dt="2019-10-03T14:51:47.231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1DFEA457-D678-4235-8217-88FE844E039A}" dt="2019-10-03T14:51:47.231" v="0" actId="26606"/>
          <ac:spMkLst>
            <pc:docMk/>
            <pc:sldMk cId="2211167003" sldId="257"/>
            <ac:spMk id="10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1:47.231" v="0" actId="26606"/>
          <ac:spMkLst>
            <pc:docMk/>
            <pc:sldMk cId="2211167003" sldId="257"/>
            <ac:spMk id="12" creationId="{6FF5F78A-2E17-423D-8913-F994DD012AAD}"/>
          </ac:spMkLst>
        </pc:spChg>
        <pc:picChg chg="mod">
          <ac:chgData name="Sarah Gothard" userId="0e53f415fda5f162" providerId="LiveId" clId="{1DFEA457-D678-4235-8217-88FE844E039A}" dt="2019-10-03T14:51:47.231" v="0" actId="26606"/>
          <ac:picMkLst>
            <pc:docMk/>
            <pc:sldMk cId="2211167003" sldId="257"/>
            <ac:picMk id="2" creationId="{D8DF8B71-18E7-43C5-A1E6-B9F9316C304F}"/>
          </ac:picMkLst>
        </pc:picChg>
      </pc:sldChg>
      <pc:sldChg chg="addSp modSp mod setBg">
        <pc:chgData name="Sarah Gothard" userId="0e53f415fda5f162" providerId="LiveId" clId="{1DFEA457-D678-4235-8217-88FE844E039A}" dt="2019-10-03T14:51:50.314" v="1" actId="26606"/>
        <pc:sldMkLst>
          <pc:docMk/>
          <pc:sldMk cId="4261278435" sldId="258"/>
        </pc:sldMkLst>
        <pc:spChg chg="mod ord">
          <ac:chgData name="Sarah Gothard" userId="0e53f415fda5f162" providerId="LiveId" clId="{1DFEA457-D678-4235-8217-88FE844E039A}" dt="2019-10-03T14:51:50.314" v="1" actId="26606"/>
          <ac:spMkLst>
            <pc:docMk/>
            <pc:sldMk cId="4261278435" sldId="258"/>
            <ac:spMk id="2" creationId="{5E657EF5-F37F-4AB0-BA65-CFD7A075DBB6}"/>
          </ac:spMkLst>
        </pc:spChg>
        <pc:spChg chg="add">
          <ac:chgData name="Sarah Gothard" userId="0e53f415fda5f162" providerId="LiveId" clId="{1DFEA457-D678-4235-8217-88FE844E039A}" dt="2019-10-03T14:51:50.314" v="1" actId="26606"/>
          <ac:spMkLst>
            <pc:docMk/>
            <pc:sldMk cId="4261278435" sldId="258"/>
            <ac:spMk id="9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1:50.314" v="1" actId="26606"/>
          <ac:spMkLst>
            <pc:docMk/>
            <pc:sldMk cId="4261278435" sldId="258"/>
            <ac:spMk id="11" creationId="{6FF5F78A-2E17-423D-8913-F994DD012AAD}"/>
          </ac:spMkLst>
        </pc:spChg>
        <pc:picChg chg="mod">
          <ac:chgData name="Sarah Gothard" userId="0e53f415fda5f162" providerId="LiveId" clId="{1DFEA457-D678-4235-8217-88FE844E039A}" dt="2019-10-03T14:51:50.314" v="1" actId="26606"/>
          <ac:picMkLst>
            <pc:docMk/>
            <pc:sldMk cId="4261278435" sldId="258"/>
            <ac:picMk id="4" creationId="{3281805E-E559-43F7-A68D-CEF12BE8B1C8}"/>
          </ac:picMkLst>
        </pc:picChg>
      </pc:sldChg>
      <pc:sldChg chg="addSp modSp mod setBg">
        <pc:chgData name="Sarah Gothard" userId="0e53f415fda5f162" providerId="LiveId" clId="{1DFEA457-D678-4235-8217-88FE844E039A}" dt="2019-10-03T14:51:53.993" v="2" actId="26606"/>
        <pc:sldMkLst>
          <pc:docMk/>
          <pc:sldMk cId="3225321257" sldId="259"/>
        </pc:sldMkLst>
        <pc:spChg chg="mod ord">
          <ac:chgData name="Sarah Gothard" userId="0e53f415fda5f162" providerId="LiveId" clId="{1DFEA457-D678-4235-8217-88FE844E039A}" dt="2019-10-03T14:51:53.993" v="2" actId="26606"/>
          <ac:spMkLst>
            <pc:docMk/>
            <pc:sldMk cId="3225321257" sldId="259"/>
            <ac:spMk id="2" creationId="{CD7729E4-E876-4934-9E35-7ACBDE468893}"/>
          </ac:spMkLst>
        </pc:spChg>
        <pc:spChg chg="add">
          <ac:chgData name="Sarah Gothard" userId="0e53f415fda5f162" providerId="LiveId" clId="{1DFEA457-D678-4235-8217-88FE844E039A}" dt="2019-10-03T14:51:53.993" v="2" actId="26606"/>
          <ac:spMkLst>
            <pc:docMk/>
            <pc:sldMk cId="3225321257" sldId="259"/>
            <ac:spMk id="8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1:53.993" v="2" actId="26606"/>
          <ac:spMkLst>
            <pc:docMk/>
            <pc:sldMk cId="3225321257" sldId="259"/>
            <ac:spMk id="10" creationId="{6FF5F78A-2E17-423D-8913-F994DD012AAD}"/>
          </ac:spMkLst>
        </pc:spChg>
        <pc:picChg chg="mod">
          <ac:chgData name="Sarah Gothard" userId="0e53f415fda5f162" providerId="LiveId" clId="{1DFEA457-D678-4235-8217-88FE844E039A}" dt="2019-10-03T14:51:53.993" v="2" actId="26606"/>
          <ac:picMkLst>
            <pc:docMk/>
            <pc:sldMk cId="3225321257" sldId="259"/>
            <ac:picMk id="3" creationId="{1E8EF48F-171C-4E42-830D-29DA75A161BC}"/>
          </ac:picMkLst>
        </pc:picChg>
      </pc:sldChg>
      <pc:sldChg chg="addSp delSp modSp mod setBg">
        <pc:chgData name="Sarah Gothard" userId="0e53f415fda5f162" providerId="LiveId" clId="{1DFEA457-D678-4235-8217-88FE844E039A}" dt="2019-10-03T14:52:19.894" v="5" actId="26606"/>
        <pc:sldMkLst>
          <pc:docMk/>
          <pc:sldMk cId="3676991785" sldId="260"/>
        </pc:sldMkLst>
        <pc:spChg chg="mod ord">
          <ac:chgData name="Sarah Gothard" userId="0e53f415fda5f162" providerId="LiveId" clId="{1DFEA457-D678-4235-8217-88FE844E039A}" dt="2019-10-03T14:52:19.894" v="5" actId="26606"/>
          <ac:spMkLst>
            <pc:docMk/>
            <pc:sldMk cId="3676991785" sldId="260"/>
            <ac:spMk id="2" creationId="{5E88466A-E291-4543-8A82-A091E3991CAE}"/>
          </ac:spMkLst>
        </pc:spChg>
        <pc:spChg chg="add">
          <ac:chgData name="Sarah Gothard" userId="0e53f415fda5f162" providerId="LiveId" clId="{1DFEA457-D678-4235-8217-88FE844E039A}" dt="2019-10-03T14:52:19.894" v="5" actId="26606"/>
          <ac:spMkLst>
            <pc:docMk/>
            <pc:sldMk cId="3676991785" sldId="260"/>
            <ac:spMk id="8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2:19.894" v="5" actId="26606"/>
          <ac:spMkLst>
            <pc:docMk/>
            <pc:sldMk cId="3676991785" sldId="260"/>
            <ac:spMk id="10" creationId="{6FF5F78A-2E17-423D-8913-F994DD012AAD}"/>
          </ac:spMkLst>
        </pc:spChg>
        <pc:picChg chg="add mod">
          <ac:chgData name="Sarah Gothard" userId="0e53f415fda5f162" providerId="LiveId" clId="{1DFEA457-D678-4235-8217-88FE844E039A}" dt="2019-10-03T14:52:19.894" v="5" actId="26606"/>
          <ac:picMkLst>
            <pc:docMk/>
            <pc:sldMk cId="3676991785" sldId="260"/>
            <ac:picMk id="3" creationId="{10DA8484-FA5D-4092-A212-6FC92591BFF7}"/>
          </ac:picMkLst>
        </pc:picChg>
        <pc:picChg chg="del">
          <ac:chgData name="Sarah Gothard" userId="0e53f415fda5f162" providerId="LiveId" clId="{1DFEA457-D678-4235-8217-88FE844E039A}" dt="2019-10-03T14:52:06.679" v="3" actId="478"/>
          <ac:picMkLst>
            <pc:docMk/>
            <pc:sldMk cId="3676991785" sldId="260"/>
            <ac:picMk id="5" creationId="{70FA84A9-026E-4A2B-96D0-6B5743051893}"/>
          </ac:picMkLst>
        </pc:picChg>
        <pc:picChg chg="del">
          <ac:chgData name="Sarah Gothard" userId="0e53f415fda5f162" providerId="LiveId" clId="{1DFEA457-D678-4235-8217-88FE844E039A}" dt="2019-10-03T14:52:06.679" v="3" actId="478"/>
          <ac:picMkLst>
            <pc:docMk/>
            <pc:sldMk cId="3676991785" sldId="260"/>
            <ac:picMk id="6" creationId="{AD09BCC9-3DBF-4939-A173-D87B2DB14BD6}"/>
          </ac:picMkLst>
        </pc:picChg>
      </pc:sldChg>
      <pc:sldChg chg="addSp modSp mod setBg">
        <pc:chgData name="Sarah Gothard" userId="0e53f415fda5f162" providerId="LiveId" clId="{1DFEA457-D678-4235-8217-88FE844E039A}" dt="2019-10-03T14:56:34.101" v="7" actId="26606"/>
        <pc:sldMkLst>
          <pc:docMk/>
          <pc:sldMk cId="25601942" sldId="261"/>
        </pc:sldMkLst>
        <pc:spChg chg="mod ord">
          <ac:chgData name="Sarah Gothard" userId="0e53f415fda5f162" providerId="LiveId" clId="{1DFEA457-D678-4235-8217-88FE844E039A}" dt="2019-10-03T14:56:34.101" v="7" actId="26606"/>
          <ac:spMkLst>
            <pc:docMk/>
            <pc:sldMk cId="25601942" sldId="261"/>
            <ac:spMk id="2" creationId="{40DCC68B-23FF-410B-ADD1-BF4720DAA4F1}"/>
          </ac:spMkLst>
        </pc:spChg>
        <pc:spChg chg="add">
          <ac:chgData name="Sarah Gothard" userId="0e53f415fda5f162" providerId="LiveId" clId="{1DFEA457-D678-4235-8217-88FE844E039A}" dt="2019-10-03T14:56:34.101" v="7" actId="26606"/>
          <ac:spMkLst>
            <pc:docMk/>
            <pc:sldMk cId="25601942" sldId="261"/>
            <ac:spMk id="8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6:34.101" v="7" actId="26606"/>
          <ac:spMkLst>
            <pc:docMk/>
            <pc:sldMk cId="25601942" sldId="261"/>
            <ac:spMk id="10" creationId="{6FF5F78A-2E17-423D-8913-F994DD012AAD}"/>
          </ac:spMkLst>
        </pc:spChg>
        <pc:picChg chg="mod">
          <ac:chgData name="Sarah Gothard" userId="0e53f415fda5f162" providerId="LiveId" clId="{1DFEA457-D678-4235-8217-88FE844E039A}" dt="2019-10-03T14:56:34.101" v="7" actId="26606"/>
          <ac:picMkLst>
            <pc:docMk/>
            <pc:sldMk cId="25601942" sldId="261"/>
            <ac:picMk id="3" creationId="{28C0E8E2-9DA9-4847-AA5C-8A57458C569D}"/>
          </ac:picMkLst>
        </pc:picChg>
      </pc:sldChg>
      <pc:sldChg chg="addSp modSp mod setBg">
        <pc:chgData name="Sarah Gothard" userId="0e53f415fda5f162" providerId="LiveId" clId="{1DFEA457-D678-4235-8217-88FE844E039A}" dt="2019-10-03T14:56:30.300" v="6" actId="26606"/>
        <pc:sldMkLst>
          <pc:docMk/>
          <pc:sldMk cId="1315656442" sldId="262"/>
        </pc:sldMkLst>
        <pc:spChg chg="mod ord">
          <ac:chgData name="Sarah Gothard" userId="0e53f415fda5f162" providerId="LiveId" clId="{1DFEA457-D678-4235-8217-88FE844E039A}" dt="2019-10-03T14:56:30.300" v="6" actId="26606"/>
          <ac:spMkLst>
            <pc:docMk/>
            <pc:sldMk cId="1315656442" sldId="262"/>
            <ac:spMk id="2" creationId="{B29300D8-C00A-4146-A137-944726CC571E}"/>
          </ac:spMkLst>
        </pc:spChg>
        <pc:spChg chg="add">
          <ac:chgData name="Sarah Gothard" userId="0e53f415fda5f162" providerId="LiveId" clId="{1DFEA457-D678-4235-8217-88FE844E039A}" dt="2019-10-03T14:56:30.300" v="6" actId="26606"/>
          <ac:spMkLst>
            <pc:docMk/>
            <pc:sldMk cId="1315656442" sldId="262"/>
            <ac:spMk id="9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6:30.300" v="6" actId="26606"/>
          <ac:spMkLst>
            <pc:docMk/>
            <pc:sldMk cId="1315656442" sldId="262"/>
            <ac:spMk id="11" creationId="{6FF5F78A-2E17-423D-8913-F994DD012AAD}"/>
          </ac:spMkLst>
        </pc:spChg>
        <pc:picChg chg="mod">
          <ac:chgData name="Sarah Gothard" userId="0e53f415fda5f162" providerId="LiveId" clId="{1DFEA457-D678-4235-8217-88FE844E039A}" dt="2019-10-03T14:56:30.300" v="6" actId="26606"/>
          <ac:picMkLst>
            <pc:docMk/>
            <pc:sldMk cId="1315656442" sldId="262"/>
            <ac:picMk id="4" creationId="{E6C59D2F-20CB-4BDC-98F7-88E3DE8799C2}"/>
          </ac:picMkLst>
        </pc:picChg>
      </pc:sldChg>
      <pc:sldChg chg="addSp modSp mod setBg">
        <pc:chgData name="Sarah Gothard" userId="0e53f415fda5f162" providerId="LiveId" clId="{1DFEA457-D678-4235-8217-88FE844E039A}" dt="2019-10-03T14:56:36.593" v="8" actId="26606"/>
        <pc:sldMkLst>
          <pc:docMk/>
          <pc:sldMk cId="1744003356" sldId="263"/>
        </pc:sldMkLst>
        <pc:spChg chg="mod ord">
          <ac:chgData name="Sarah Gothard" userId="0e53f415fda5f162" providerId="LiveId" clId="{1DFEA457-D678-4235-8217-88FE844E039A}" dt="2019-10-03T14:56:36.593" v="8" actId="26606"/>
          <ac:spMkLst>
            <pc:docMk/>
            <pc:sldMk cId="1744003356" sldId="263"/>
            <ac:spMk id="2" creationId="{7011FCDB-07F5-49BB-A131-2ED7118C0397}"/>
          </ac:spMkLst>
        </pc:spChg>
        <pc:spChg chg="add">
          <ac:chgData name="Sarah Gothard" userId="0e53f415fda5f162" providerId="LiveId" clId="{1DFEA457-D678-4235-8217-88FE844E039A}" dt="2019-10-03T14:56:36.593" v="8" actId="26606"/>
          <ac:spMkLst>
            <pc:docMk/>
            <pc:sldMk cId="1744003356" sldId="263"/>
            <ac:spMk id="9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6:36.593" v="8" actId="26606"/>
          <ac:spMkLst>
            <pc:docMk/>
            <pc:sldMk cId="1744003356" sldId="263"/>
            <ac:spMk id="11" creationId="{6FF5F78A-2E17-423D-8913-F994DD012AAD}"/>
          </ac:spMkLst>
        </pc:spChg>
        <pc:picChg chg="mod">
          <ac:chgData name="Sarah Gothard" userId="0e53f415fda5f162" providerId="LiveId" clId="{1DFEA457-D678-4235-8217-88FE844E039A}" dt="2019-10-03T14:56:36.593" v="8" actId="26606"/>
          <ac:picMkLst>
            <pc:docMk/>
            <pc:sldMk cId="1744003356" sldId="263"/>
            <ac:picMk id="4" creationId="{71933E6D-EB46-412C-9076-5F2FDC4FA471}"/>
          </ac:picMkLst>
        </pc:picChg>
      </pc:sldChg>
      <pc:sldChg chg="addSp modSp mod setBg">
        <pc:chgData name="Sarah Gothard" userId="0e53f415fda5f162" providerId="LiveId" clId="{1DFEA457-D678-4235-8217-88FE844E039A}" dt="2019-10-03T14:56:39.438" v="9" actId="26606"/>
        <pc:sldMkLst>
          <pc:docMk/>
          <pc:sldMk cId="583827835" sldId="264"/>
        </pc:sldMkLst>
        <pc:spChg chg="mod ord">
          <ac:chgData name="Sarah Gothard" userId="0e53f415fda5f162" providerId="LiveId" clId="{1DFEA457-D678-4235-8217-88FE844E039A}" dt="2019-10-03T14:56:39.438" v="9" actId="26606"/>
          <ac:spMkLst>
            <pc:docMk/>
            <pc:sldMk cId="583827835" sldId="264"/>
            <ac:spMk id="2" creationId="{EF8ECAEE-FCB0-456A-A376-61A5BDB87ABB}"/>
          </ac:spMkLst>
        </pc:spChg>
        <pc:spChg chg="add">
          <ac:chgData name="Sarah Gothard" userId="0e53f415fda5f162" providerId="LiveId" clId="{1DFEA457-D678-4235-8217-88FE844E039A}" dt="2019-10-03T14:56:39.438" v="9" actId="26606"/>
          <ac:spMkLst>
            <pc:docMk/>
            <pc:sldMk cId="583827835" sldId="264"/>
            <ac:spMk id="8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6:39.438" v="9" actId="26606"/>
          <ac:spMkLst>
            <pc:docMk/>
            <pc:sldMk cId="583827835" sldId="264"/>
            <ac:spMk id="10" creationId="{6FF5F78A-2E17-423D-8913-F994DD012AAD}"/>
          </ac:spMkLst>
        </pc:spChg>
        <pc:picChg chg="mod">
          <ac:chgData name="Sarah Gothard" userId="0e53f415fda5f162" providerId="LiveId" clId="{1DFEA457-D678-4235-8217-88FE844E039A}" dt="2019-10-03T14:56:39.438" v="9" actId="26606"/>
          <ac:picMkLst>
            <pc:docMk/>
            <pc:sldMk cId="583827835" sldId="264"/>
            <ac:picMk id="3" creationId="{CF5130A0-CE5D-4F68-8F4E-1B834B68C538}"/>
          </ac:picMkLst>
        </pc:picChg>
      </pc:sldChg>
      <pc:sldChg chg="addSp delSp modSp mod setBg">
        <pc:chgData name="Sarah Gothard" userId="0e53f415fda5f162" providerId="LiveId" clId="{1DFEA457-D678-4235-8217-88FE844E039A}" dt="2019-10-03T14:57:07.277" v="12" actId="26606"/>
        <pc:sldMkLst>
          <pc:docMk/>
          <pc:sldMk cId="670466555" sldId="265"/>
        </pc:sldMkLst>
        <pc:spChg chg="mod ord">
          <ac:chgData name="Sarah Gothard" userId="0e53f415fda5f162" providerId="LiveId" clId="{1DFEA457-D678-4235-8217-88FE844E039A}" dt="2019-10-03T14:57:07.277" v="12" actId="26606"/>
          <ac:spMkLst>
            <pc:docMk/>
            <pc:sldMk cId="670466555" sldId="265"/>
            <ac:spMk id="2" creationId="{4311567A-8DBE-4104-AFF0-4899567D3486}"/>
          </ac:spMkLst>
        </pc:spChg>
        <pc:spChg chg="add">
          <ac:chgData name="Sarah Gothard" userId="0e53f415fda5f162" providerId="LiveId" clId="{1DFEA457-D678-4235-8217-88FE844E039A}" dt="2019-10-03T14:57:07.277" v="12" actId="26606"/>
          <ac:spMkLst>
            <pc:docMk/>
            <pc:sldMk cId="670466555" sldId="265"/>
            <ac:spMk id="8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7:07.277" v="12" actId="26606"/>
          <ac:spMkLst>
            <pc:docMk/>
            <pc:sldMk cId="670466555" sldId="265"/>
            <ac:spMk id="10" creationId="{6FF5F78A-2E17-423D-8913-F994DD012AAD}"/>
          </ac:spMkLst>
        </pc:spChg>
        <pc:picChg chg="add mod">
          <ac:chgData name="Sarah Gothard" userId="0e53f415fda5f162" providerId="LiveId" clId="{1DFEA457-D678-4235-8217-88FE844E039A}" dt="2019-10-03T14:57:07.277" v="12" actId="26606"/>
          <ac:picMkLst>
            <pc:docMk/>
            <pc:sldMk cId="670466555" sldId="265"/>
            <ac:picMk id="3" creationId="{F70E65F3-4D2E-42B3-B8FB-6990445843CB}"/>
          </ac:picMkLst>
        </pc:picChg>
        <pc:picChg chg="del">
          <ac:chgData name="Sarah Gothard" userId="0e53f415fda5f162" providerId="LiveId" clId="{1DFEA457-D678-4235-8217-88FE844E039A}" dt="2019-10-03T14:56:56.696" v="10" actId="478"/>
          <ac:picMkLst>
            <pc:docMk/>
            <pc:sldMk cId="670466555" sldId="265"/>
            <ac:picMk id="5" creationId="{D67547C8-DAF3-443B-8C18-7CCE287E7CE0}"/>
          </ac:picMkLst>
        </pc:picChg>
        <pc:picChg chg="del">
          <ac:chgData name="Sarah Gothard" userId="0e53f415fda5f162" providerId="LiveId" clId="{1DFEA457-D678-4235-8217-88FE844E039A}" dt="2019-10-03T14:56:56.696" v="10" actId="478"/>
          <ac:picMkLst>
            <pc:docMk/>
            <pc:sldMk cId="670466555" sldId="265"/>
            <ac:picMk id="6" creationId="{5A58F3E7-878A-4FF8-A6AF-EAE38695492C}"/>
          </ac:picMkLst>
        </pc:picChg>
      </pc:sldChg>
      <pc:sldChg chg="addSp delSp modSp mod setBg">
        <pc:chgData name="Sarah Gothard" userId="0e53f415fda5f162" providerId="LiveId" clId="{1DFEA457-D678-4235-8217-88FE844E039A}" dt="2019-10-03T14:57:25.480" v="15" actId="26606"/>
        <pc:sldMkLst>
          <pc:docMk/>
          <pc:sldMk cId="72275971" sldId="266"/>
        </pc:sldMkLst>
        <pc:spChg chg="mod ord">
          <ac:chgData name="Sarah Gothard" userId="0e53f415fda5f162" providerId="LiveId" clId="{1DFEA457-D678-4235-8217-88FE844E039A}" dt="2019-10-03T14:57:25.480" v="15" actId="26606"/>
          <ac:spMkLst>
            <pc:docMk/>
            <pc:sldMk cId="72275971" sldId="266"/>
            <ac:spMk id="2" creationId="{E6D75D6A-D0F1-41B5-9157-C5F910E32607}"/>
          </ac:spMkLst>
        </pc:spChg>
        <pc:spChg chg="add">
          <ac:chgData name="Sarah Gothard" userId="0e53f415fda5f162" providerId="LiveId" clId="{1DFEA457-D678-4235-8217-88FE844E039A}" dt="2019-10-03T14:57:25.480" v="15" actId="26606"/>
          <ac:spMkLst>
            <pc:docMk/>
            <pc:sldMk cId="72275971" sldId="266"/>
            <ac:spMk id="8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7:25.480" v="15" actId="26606"/>
          <ac:spMkLst>
            <pc:docMk/>
            <pc:sldMk cId="72275971" sldId="266"/>
            <ac:spMk id="10" creationId="{6FF5F78A-2E17-423D-8913-F994DD012AAD}"/>
          </ac:spMkLst>
        </pc:spChg>
        <pc:picChg chg="add mod">
          <ac:chgData name="Sarah Gothard" userId="0e53f415fda5f162" providerId="LiveId" clId="{1DFEA457-D678-4235-8217-88FE844E039A}" dt="2019-10-03T14:57:25.480" v="15" actId="26606"/>
          <ac:picMkLst>
            <pc:docMk/>
            <pc:sldMk cId="72275971" sldId="266"/>
            <ac:picMk id="3" creationId="{C7A0E1E6-0FC4-48AF-A32E-8C71B4191874}"/>
          </ac:picMkLst>
        </pc:picChg>
        <pc:picChg chg="del">
          <ac:chgData name="Sarah Gothard" userId="0e53f415fda5f162" providerId="LiveId" clId="{1DFEA457-D678-4235-8217-88FE844E039A}" dt="2019-10-03T14:57:20.825" v="13" actId="478"/>
          <ac:picMkLst>
            <pc:docMk/>
            <pc:sldMk cId="72275971" sldId="266"/>
            <ac:picMk id="5" creationId="{A0A12BA8-5DA5-4651-BF92-380B019968B1}"/>
          </ac:picMkLst>
        </pc:picChg>
        <pc:picChg chg="del">
          <ac:chgData name="Sarah Gothard" userId="0e53f415fda5f162" providerId="LiveId" clId="{1DFEA457-D678-4235-8217-88FE844E039A}" dt="2019-10-03T14:57:20.825" v="13" actId="478"/>
          <ac:picMkLst>
            <pc:docMk/>
            <pc:sldMk cId="72275971" sldId="266"/>
            <ac:picMk id="6" creationId="{BEC3BBD7-31A7-429F-A8BD-864A45953C19}"/>
          </ac:picMkLst>
        </pc:picChg>
      </pc:sldChg>
      <pc:sldChg chg="addSp modSp mod setBg">
        <pc:chgData name="Sarah Gothard" userId="0e53f415fda5f162" providerId="LiveId" clId="{1DFEA457-D678-4235-8217-88FE844E039A}" dt="2019-10-03T14:57:28.586" v="16" actId="26606"/>
        <pc:sldMkLst>
          <pc:docMk/>
          <pc:sldMk cId="1771335688" sldId="267"/>
        </pc:sldMkLst>
        <pc:spChg chg="mod ord">
          <ac:chgData name="Sarah Gothard" userId="0e53f415fda5f162" providerId="LiveId" clId="{1DFEA457-D678-4235-8217-88FE844E039A}" dt="2019-10-03T14:57:28.586" v="16" actId="26606"/>
          <ac:spMkLst>
            <pc:docMk/>
            <pc:sldMk cId="1771335688" sldId="267"/>
            <ac:spMk id="2" creationId="{CAD4FDE2-D772-47E5-AD5F-A8124733630D}"/>
          </ac:spMkLst>
        </pc:spChg>
        <pc:spChg chg="add">
          <ac:chgData name="Sarah Gothard" userId="0e53f415fda5f162" providerId="LiveId" clId="{1DFEA457-D678-4235-8217-88FE844E039A}" dt="2019-10-03T14:57:28.586" v="16" actId="26606"/>
          <ac:spMkLst>
            <pc:docMk/>
            <pc:sldMk cId="1771335688" sldId="267"/>
            <ac:spMk id="9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7:28.586" v="16" actId="26606"/>
          <ac:spMkLst>
            <pc:docMk/>
            <pc:sldMk cId="1771335688" sldId="267"/>
            <ac:spMk id="11" creationId="{6FF5F78A-2E17-423D-8913-F994DD012AAD}"/>
          </ac:spMkLst>
        </pc:spChg>
        <pc:picChg chg="mod">
          <ac:chgData name="Sarah Gothard" userId="0e53f415fda5f162" providerId="LiveId" clId="{1DFEA457-D678-4235-8217-88FE844E039A}" dt="2019-10-03T14:57:28.586" v="16" actId="26606"/>
          <ac:picMkLst>
            <pc:docMk/>
            <pc:sldMk cId="1771335688" sldId="267"/>
            <ac:picMk id="4" creationId="{795A7FAE-2773-44BD-9BDC-9AA09BB66CB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8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03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5764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065613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5518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608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8422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6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3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45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178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1955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069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14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8851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97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85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25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45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91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68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0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09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97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1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6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7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8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0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2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7F1B597-F26C-4EAF-A163-38755C5479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85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19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806" r:id="rId18"/>
    <p:sldLayoutId id="2147483930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DF8B71-18E7-43C5-A1E6-B9F9316C3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752346"/>
            <a:ext cx="10905066" cy="335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AFFC3-6CAF-A5EB-4A53-33E07FDF8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7EDEF-7E6D-A08B-A4D5-198FCAF8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7A0E1E6-0FC4-48AF-A32E-8C71B419187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8925"/>
            <a:ext cx="12192000" cy="660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0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5FA6E-80B6-080B-2325-9ADDEBFE5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D0BC5-EA1B-ADF2-3135-97DA1626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95A7FAE-2773-44BD-9BDC-9AA09BB66C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77692"/>
            <a:ext cx="12192000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1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281805E-E559-43F7-A68D-CEF12BE8B1C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53892"/>
            <a:ext cx="12192000" cy="63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69762-C8AC-E7F7-5B81-DAE055CFD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F7F96-BEEE-6D19-1AE2-D7D87D11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E8EF48F-171C-4E42-830D-29DA75A161B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6356"/>
            <a:ext cx="12192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2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DD1F2-814D-E69B-14AB-EC2FB1DD3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57E5B-2690-32FF-7030-A8E9AFE4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0DA8484-FA5D-4092-A212-6FC92591BFF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43" y="0"/>
            <a:ext cx="12186313" cy="66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8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C3E2F-1C8C-C87D-4750-4CC0F1036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EEC77-2F79-D0C1-49F8-7AE5EB10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6C59D2F-20CB-4BDC-98F7-88E3DE8799C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9780"/>
            <a:ext cx="12192000" cy="66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6BA07-F413-92BF-6AAB-F40FCB3F7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9006B-934F-BB74-A9E8-A8CD3A44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436CB0-CB56-29EB-3216-857D01796E4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5876"/>
            <a:ext cx="1219200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ACF0A-59AF-7FBD-CE2C-30B25B15C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440AC-5D29-5246-89D7-1AD686A3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1933E6D-EB46-412C-9076-5F2FDC4FA47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6356"/>
            <a:ext cx="12192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3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8A00F-4D8A-8274-CF9B-122AA044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59E2C-1ABA-539B-416E-8534BDB7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F5130A0-CE5D-4F68-8F4E-1B834B68C5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6356"/>
            <a:ext cx="12192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EB62B-7165-8D4C-B2D8-662909F02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37910-AD77-BAF2-7283-559A00EF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70E65F3-4D2E-42B3-B8FB-6990445843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3499" y="0"/>
            <a:ext cx="12065001" cy="66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2060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65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Depth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2019-10-03T14:57:28Z</dcterms:created>
  <dcterms:modified xsi:type="dcterms:W3CDTF">2025-07-23T17:37:36Z</dcterms:modified>
</cp:coreProperties>
</file>