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sldIdLst>
    <p:sldId id="256" r:id="rId2"/>
    <p:sldId id="277" r:id="rId3"/>
    <p:sldId id="278" r:id="rId4"/>
    <p:sldId id="271" r:id="rId5"/>
    <p:sldId id="272" r:id="rId6"/>
    <p:sldId id="273" r:id="rId7"/>
    <p:sldId id="274" r:id="rId8"/>
    <p:sldId id="275" r:id="rId9"/>
    <p:sldId id="276" r:id="rId10"/>
    <p:sldId id="267" r:id="rId11"/>
    <p:sldId id="268" r:id="rId12"/>
    <p:sldId id="269" r:id="rId13"/>
    <p:sldId id="270" r:id="rId14"/>
    <p:sldId id="261" r:id="rId15"/>
    <p:sldId id="262" r:id="rId16"/>
    <p:sldId id="263" r:id="rId17"/>
    <p:sldId id="264" r:id="rId18"/>
    <p:sldId id="265" r:id="rId19"/>
    <p:sldId id="266" r:id="rId2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FFA254D-BD33-4366-A3DB-BD8EC833E587}" v="4" dt="2022-04-14T14:12:38.13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853" autoAdjust="0"/>
    <p:restoredTop sz="94660"/>
  </p:normalViewPr>
  <p:slideViewPr>
    <p:cSldViewPr snapToGrid="0">
      <p:cViewPr varScale="1">
        <p:scale>
          <a:sx n="65" d="100"/>
          <a:sy n="65" d="100"/>
        </p:scale>
        <p:origin x="21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microsoft.com/office/2016/11/relationships/changesInfo" Target="changesInfos/changesInfo1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Relationship Id="rId27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rah Gothard" userId="0e53f415fda5f162" providerId="LiveId" clId="{4FFA254D-BD33-4366-A3DB-BD8EC833E587}"/>
    <pc:docChg chg="undo custSel addSld delSld modSld">
      <pc:chgData name="Sarah Gothard" userId="0e53f415fda5f162" providerId="LiveId" clId="{4FFA254D-BD33-4366-A3DB-BD8EC833E587}" dt="2022-04-14T14:19:26.967" v="49" actId="26606"/>
      <pc:docMkLst>
        <pc:docMk/>
      </pc:docMkLst>
      <pc:sldChg chg="addSp delSp modSp mod">
        <pc:chgData name="Sarah Gothard" userId="0e53f415fda5f162" providerId="LiveId" clId="{4FFA254D-BD33-4366-A3DB-BD8EC833E587}" dt="2022-04-14T14:07:15.905" v="2" actId="26606"/>
        <pc:sldMkLst>
          <pc:docMk/>
          <pc:sldMk cId="4119332043" sldId="256"/>
        </pc:sldMkLst>
        <pc:spChg chg="ord">
          <ac:chgData name="Sarah Gothard" userId="0e53f415fda5f162" providerId="LiveId" clId="{4FFA254D-BD33-4366-A3DB-BD8EC833E587}" dt="2022-04-14T14:07:15.905" v="2" actId="26606"/>
          <ac:spMkLst>
            <pc:docMk/>
            <pc:sldMk cId="4119332043" sldId="256"/>
            <ac:spMk id="6" creationId="{F0967F4C-154C-44A0-9C42-61157902A035}"/>
          </ac:spMkLst>
        </pc:spChg>
        <pc:spChg chg="del">
          <ac:chgData name="Sarah Gothard" userId="0e53f415fda5f162" providerId="LiveId" clId="{4FFA254D-BD33-4366-A3DB-BD8EC833E587}" dt="2022-04-14T14:07:15.905" v="2" actId="26606"/>
          <ac:spMkLst>
            <pc:docMk/>
            <pc:sldMk cId="4119332043" sldId="256"/>
            <ac:spMk id="123" creationId="{32BC26D8-82FB-445E-AA49-62A77D7C1EE0}"/>
          </ac:spMkLst>
        </pc:spChg>
        <pc:spChg chg="del">
          <ac:chgData name="Sarah Gothard" userId="0e53f415fda5f162" providerId="LiveId" clId="{4FFA254D-BD33-4366-A3DB-BD8EC833E587}" dt="2022-04-14T14:07:15.905" v="2" actId="26606"/>
          <ac:spMkLst>
            <pc:docMk/>
            <pc:sldMk cId="4119332043" sldId="256"/>
            <ac:spMk id="125" creationId="{CB44330D-EA18-4254-AA95-EB49948539B8}"/>
          </ac:spMkLst>
        </pc:spChg>
        <pc:spChg chg="add">
          <ac:chgData name="Sarah Gothard" userId="0e53f415fda5f162" providerId="LiveId" clId="{4FFA254D-BD33-4366-A3DB-BD8EC833E587}" dt="2022-04-14T14:07:15.905" v="2" actId="26606"/>
          <ac:spMkLst>
            <pc:docMk/>
            <pc:sldMk cId="4119332043" sldId="256"/>
            <ac:spMk id="130" creationId="{32BC26D8-82FB-445E-AA49-62A77D7C1EE0}"/>
          </ac:spMkLst>
        </pc:spChg>
        <pc:spChg chg="add">
          <ac:chgData name="Sarah Gothard" userId="0e53f415fda5f162" providerId="LiveId" clId="{4FFA254D-BD33-4366-A3DB-BD8EC833E587}" dt="2022-04-14T14:07:15.905" v="2" actId="26606"/>
          <ac:spMkLst>
            <pc:docMk/>
            <pc:sldMk cId="4119332043" sldId="256"/>
            <ac:spMk id="132" creationId="{CB44330D-EA18-4254-AA95-EB49948539B8}"/>
          </ac:spMkLst>
        </pc:spChg>
        <pc:picChg chg="del">
          <ac:chgData name="Sarah Gothard" userId="0e53f415fda5f162" providerId="LiveId" clId="{4FFA254D-BD33-4366-A3DB-BD8EC833E587}" dt="2022-04-14T14:07:08.704" v="0" actId="478"/>
          <ac:picMkLst>
            <pc:docMk/>
            <pc:sldMk cId="4119332043" sldId="256"/>
            <ac:picMk id="3" creationId="{8BF970DD-CEFE-4A9D-8C33-CDB3CD96EADF}"/>
          </ac:picMkLst>
        </pc:picChg>
        <pc:picChg chg="add mod">
          <ac:chgData name="Sarah Gothard" userId="0e53f415fda5f162" providerId="LiveId" clId="{4FFA254D-BD33-4366-A3DB-BD8EC833E587}" dt="2022-04-14T14:07:15.905" v="2" actId="26606"/>
          <ac:picMkLst>
            <pc:docMk/>
            <pc:sldMk cId="4119332043" sldId="256"/>
            <ac:picMk id="4" creationId="{B55968F9-49CC-4B29-B9DC-CD00337336B6}"/>
          </ac:picMkLst>
        </pc:picChg>
      </pc:sldChg>
      <pc:sldChg chg="addSp delSp modSp mod">
        <pc:chgData name="Sarah Gothard" userId="0e53f415fda5f162" providerId="LiveId" clId="{4FFA254D-BD33-4366-A3DB-BD8EC833E587}" dt="2022-04-14T14:09:23.408" v="5" actId="26606"/>
        <pc:sldMkLst>
          <pc:docMk/>
          <pc:sldMk cId="1873351668" sldId="261"/>
        </pc:sldMkLst>
        <pc:spChg chg="ord">
          <ac:chgData name="Sarah Gothard" userId="0e53f415fda5f162" providerId="LiveId" clId="{4FFA254D-BD33-4366-A3DB-BD8EC833E587}" dt="2022-04-14T14:09:23.408" v="5" actId="26606"/>
          <ac:spMkLst>
            <pc:docMk/>
            <pc:sldMk cId="1873351668" sldId="261"/>
            <ac:spMk id="6" creationId="{968A1BD1-AC86-463F-97D0-B384C23BCD3E}"/>
          </ac:spMkLst>
        </pc:spChg>
        <pc:spChg chg="add">
          <ac:chgData name="Sarah Gothard" userId="0e53f415fda5f162" providerId="LiveId" clId="{4FFA254D-BD33-4366-A3DB-BD8EC833E587}" dt="2022-04-14T14:09:23.408" v="5" actId="26606"/>
          <ac:spMkLst>
            <pc:docMk/>
            <pc:sldMk cId="1873351668" sldId="261"/>
            <ac:spMk id="77" creationId="{32BC26D8-82FB-445E-AA49-62A77D7C1EE0}"/>
          </ac:spMkLst>
        </pc:spChg>
        <pc:spChg chg="add">
          <ac:chgData name="Sarah Gothard" userId="0e53f415fda5f162" providerId="LiveId" clId="{4FFA254D-BD33-4366-A3DB-BD8EC833E587}" dt="2022-04-14T14:09:23.408" v="5" actId="26606"/>
          <ac:spMkLst>
            <pc:docMk/>
            <pc:sldMk cId="1873351668" sldId="261"/>
            <ac:spMk id="79" creationId="{CB44330D-EA18-4254-AA95-EB49948539B8}"/>
          </ac:spMkLst>
        </pc:spChg>
        <pc:spChg chg="del">
          <ac:chgData name="Sarah Gothard" userId="0e53f415fda5f162" providerId="LiveId" clId="{4FFA254D-BD33-4366-A3DB-BD8EC833E587}" dt="2022-04-14T14:09:23.408" v="5" actId="26606"/>
          <ac:spMkLst>
            <pc:docMk/>
            <pc:sldMk cId="1873351668" sldId="261"/>
            <ac:spMk id="134" creationId="{32BC26D8-82FB-445E-AA49-62A77D7C1EE0}"/>
          </ac:spMkLst>
        </pc:spChg>
        <pc:spChg chg="del">
          <ac:chgData name="Sarah Gothard" userId="0e53f415fda5f162" providerId="LiveId" clId="{4FFA254D-BD33-4366-A3DB-BD8EC833E587}" dt="2022-04-14T14:09:23.408" v="5" actId="26606"/>
          <ac:spMkLst>
            <pc:docMk/>
            <pc:sldMk cId="1873351668" sldId="261"/>
            <ac:spMk id="136" creationId="{CB44330D-EA18-4254-AA95-EB49948539B8}"/>
          </ac:spMkLst>
        </pc:spChg>
        <pc:picChg chg="add mod">
          <ac:chgData name="Sarah Gothard" userId="0e53f415fda5f162" providerId="LiveId" clId="{4FFA254D-BD33-4366-A3DB-BD8EC833E587}" dt="2022-04-14T14:09:23.408" v="5" actId="26606"/>
          <ac:picMkLst>
            <pc:docMk/>
            <pc:sldMk cId="1873351668" sldId="261"/>
            <ac:picMk id="3" creationId="{2DC6280C-7C15-410F-A937-E9AAE83E1F98}"/>
          </ac:picMkLst>
        </pc:picChg>
        <pc:picChg chg="del">
          <ac:chgData name="Sarah Gothard" userId="0e53f415fda5f162" providerId="LiveId" clId="{4FFA254D-BD33-4366-A3DB-BD8EC833E587}" dt="2022-04-14T14:07:18.166" v="3" actId="478"/>
          <ac:picMkLst>
            <pc:docMk/>
            <pc:sldMk cId="1873351668" sldId="261"/>
            <ac:picMk id="7" creationId="{5EF8995A-F157-436B-B84D-98C151D07E25}"/>
          </ac:picMkLst>
        </pc:picChg>
      </pc:sldChg>
      <pc:sldChg chg="addSp delSp modSp mod">
        <pc:chgData name="Sarah Gothard" userId="0e53f415fda5f162" providerId="LiveId" clId="{4FFA254D-BD33-4366-A3DB-BD8EC833E587}" dt="2022-04-14T14:10:35.173" v="11" actId="26606"/>
        <pc:sldMkLst>
          <pc:docMk/>
          <pc:sldMk cId="3411336424" sldId="262"/>
        </pc:sldMkLst>
        <pc:spChg chg="add del mod">
          <ac:chgData name="Sarah Gothard" userId="0e53f415fda5f162" providerId="LiveId" clId="{4FFA254D-BD33-4366-A3DB-BD8EC833E587}" dt="2022-04-14T14:10:09.083" v="8" actId="26606"/>
          <ac:spMkLst>
            <pc:docMk/>
            <pc:sldMk cId="3411336424" sldId="262"/>
            <ac:spMk id="3" creationId="{1206BADE-F9EA-44A3-A6D0-0E8D45BE160E}"/>
          </ac:spMkLst>
        </pc:spChg>
        <pc:spChg chg="ord">
          <ac:chgData name="Sarah Gothard" userId="0e53f415fda5f162" providerId="LiveId" clId="{4FFA254D-BD33-4366-A3DB-BD8EC833E587}" dt="2022-04-14T14:10:35.173" v="11" actId="26606"/>
          <ac:spMkLst>
            <pc:docMk/>
            <pc:sldMk cId="3411336424" sldId="262"/>
            <ac:spMk id="4" creationId="{2636211A-6AD9-4CC6-85CA-7B729AAD2924}"/>
          </ac:spMkLst>
        </pc:spChg>
        <pc:spChg chg="add del mod">
          <ac:chgData name="Sarah Gothard" userId="0e53f415fda5f162" providerId="LiveId" clId="{4FFA254D-BD33-4366-A3DB-BD8EC833E587}" dt="2022-04-14T14:10:35.173" v="11" actId="26606"/>
          <ac:spMkLst>
            <pc:docMk/>
            <pc:sldMk cId="3411336424" sldId="262"/>
            <ac:spMk id="9" creationId="{0A206F42-78EE-4514-B0B3-DBD9CB312614}"/>
          </ac:spMkLst>
        </pc:spChg>
        <pc:spChg chg="del">
          <ac:chgData name="Sarah Gothard" userId="0e53f415fda5f162" providerId="LiveId" clId="{4FFA254D-BD33-4366-A3DB-BD8EC833E587}" dt="2022-04-14T14:10:09.083" v="8" actId="26606"/>
          <ac:spMkLst>
            <pc:docMk/>
            <pc:sldMk cId="3411336424" sldId="262"/>
            <ac:spMk id="22" creationId="{32BC26D8-82FB-445E-AA49-62A77D7C1EE0}"/>
          </ac:spMkLst>
        </pc:spChg>
        <pc:spChg chg="del">
          <ac:chgData name="Sarah Gothard" userId="0e53f415fda5f162" providerId="LiveId" clId="{4FFA254D-BD33-4366-A3DB-BD8EC833E587}" dt="2022-04-14T14:10:09.083" v="8" actId="26606"/>
          <ac:spMkLst>
            <pc:docMk/>
            <pc:sldMk cId="3411336424" sldId="262"/>
            <ac:spMk id="24" creationId="{CB44330D-EA18-4254-AA95-EB49948539B8}"/>
          </ac:spMkLst>
        </pc:spChg>
        <pc:spChg chg="add del">
          <ac:chgData name="Sarah Gothard" userId="0e53f415fda5f162" providerId="LiveId" clId="{4FFA254D-BD33-4366-A3DB-BD8EC833E587}" dt="2022-04-14T14:10:35.173" v="11" actId="26606"/>
          <ac:spMkLst>
            <pc:docMk/>
            <pc:sldMk cId="3411336424" sldId="262"/>
            <ac:spMk id="29" creationId="{32BC26D8-82FB-445E-AA49-62A77D7C1EE0}"/>
          </ac:spMkLst>
        </pc:spChg>
        <pc:spChg chg="add del">
          <ac:chgData name="Sarah Gothard" userId="0e53f415fda5f162" providerId="LiveId" clId="{4FFA254D-BD33-4366-A3DB-BD8EC833E587}" dt="2022-04-14T14:10:35.173" v="11" actId="26606"/>
          <ac:spMkLst>
            <pc:docMk/>
            <pc:sldMk cId="3411336424" sldId="262"/>
            <ac:spMk id="31" creationId="{CB44330D-EA18-4254-AA95-EB49948539B8}"/>
          </ac:spMkLst>
        </pc:spChg>
        <pc:spChg chg="add">
          <ac:chgData name="Sarah Gothard" userId="0e53f415fda5f162" providerId="LiveId" clId="{4FFA254D-BD33-4366-A3DB-BD8EC833E587}" dt="2022-04-14T14:10:35.173" v="11" actId="26606"/>
          <ac:spMkLst>
            <pc:docMk/>
            <pc:sldMk cId="3411336424" sldId="262"/>
            <ac:spMk id="36" creationId="{32BC26D8-82FB-445E-AA49-62A77D7C1EE0}"/>
          </ac:spMkLst>
        </pc:spChg>
        <pc:spChg chg="add">
          <ac:chgData name="Sarah Gothard" userId="0e53f415fda5f162" providerId="LiveId" clId="{4FFA254D-BD33-4366-A3DB-BD8EC833E587}" dt="2022-04-14T14:10:35.173" v="11" actId="26606"/>
          <ac:spMkLst>
            <pc:docMk/>
            <pc:sldMk cId="3411336424" sldId="262"/>
            <ac:spMk id="38" creationId="{CB44330D-EA18-4254-AA95-EB49948539B8}"/>
          </ac:spMkLst>
        </pc:spChg>
        <pc:picChg chg="del">
          <ac:chgData name="Sarah Gothard" userId="0e53f415fda5f162" providerId="LiveId" clId="{4FFA254D-BD33-4366-A3DB-BD8EC833E587}" dt="2022-04-14T14:10:07.014" v="6" actId="478"/>
          <ac:picMkLst>
            <pc:docMk/>
            <pc:sldMk cId="3411336424" sldId="262"/>
            <ac:picMk id="6" creationId="{40660CEE-BC68-41FF-9A93-8B77EA9CB232}"/>
          </ac:picMkLst>
        </pc:picChg>
        <pc:picChg chg="add del mod">
          <ac:chgData name="Sarah Gothard" userId="0e53f415fda5f162" providerId="LiveId" clId="{4FFA254D-BD33-4366-A3DB-BD8EC833E587}" dt="2022-04-14T14:10:32.313" v="9" actId="478"/>
          <ac:picMkLst>
            <pc:docMk/>
            <pc:sldMk cId="3411336424" sldId="262"/>
            <ac:picMk id="7" creationId="{67E97E6A-A198-42BA-A5ED-C538CC0C02F0}"/>
          </ac:picMkLst>
        </pc:picChg>
        <pc:picChg chg="add mod">
          <ac:chgData name="Sarah Gothard" userId="0e53f415fda5f162" providerId="LiveId" clId="{4FFA254D-BD33-4366-A3DB-BD8EC833E587}" dt="2022-04-14T14:10:35.173" v="11" actId="26606"/>
          <ac:picMkLst>
            <pc:docMk/>
            <pc:sldMk cId="3411336424" sldId="262"/>
            <ac:picMk id="11" creationId="{1ADD154A-525C-4145-BDDB-19BBAB1EF384}"/>
          </ac:picMkLst>
        </pc:picChg>
      </pc:sldChg>
      <pc:sldChg chg="addSp delSp modSp mod">
        <pc:chgData name="Sarah Gothard" userId="0e53f415fda5f162" providerId="LiveId" clId="{4FFA254D-BD33-4366-A3DB-BD8EC833E587}" dt="2022-04-14T14:11:48.122" v="16" actId="26606"/>
        <pc:sldMkLst>
          <pc:docMk/>
          <pc:sldMk cId="982325013" sldId="263"/>
        </pc:sldMkLst>
        <pc:spChg chg="add del mod">
          <ac:chgData name="Sarah Gothard" userId="0e53f415fda5f162" providerId="LiveId" clId="{4FFA254D-BD33-4366-A3DB-BD8EC833E587}" dt="2022-04-14T14:11:48.122" v="16" actId="26606"/>
          <ac:spMkLst>
            <pc:docMk/>
            <pc:sldMk cId="982325013" sldId="263"/>
            <ac:spMk id="3" creationId="{1B629130-1A52-41C8-BEB9-888701937AD6}"/>
          </ac:spMkLst>
        </pc:spChg>
        <pc:spChg chg="ord">
          <ac:chgData name="Sarah Gothard" userId="0e53f415fda5f162" providerId="LiveId" clId="{4FFA254D-BD33-4366-A3DB-BD8EC833E587}" dt="2022-04-14T14:11:48.122" v="16" actId="26606"/>
          <ac:spMkLst>
            <pc:docMk/>
            <pc:sldMk cId="982325013" sldId="263"/>
            <ac:spMk id="4" creationId="{3CA3FDD9-B056-4CF4-B6AA-3297E029C3B6}"/>
          </ac:spMkLst>
        </pc:spChg>
        <pc:spChg chg="del">
          <ac:chgData name="Sarah Gothard" userId="0e53f415fda5f162" providerId="LiveId" clId="{4FFA254D-BD33-4366-A3DB-BD8EC833E587}" dt="2022-04-14T14:11:48.122" v="16" actId="26606"/>
          <ac:spMkLst>
            <pc:docMk/>
            <pc:sldMk cId="982325013" sldId="263"/>
            <ac:spMk id="18" creationId="{32BC26D8-82FB-445E-AA49-62A77D7C1EE0}"/>
          </ac:spMkLst>
        </pc:spChg>
        <pc:spChg chg="del">
          <ac:chgData name="Sarah Gothard" userId="0e53f415fda5f162" providerId="LiveId" clId="{4FFA254D-BD33-4366-A3DB-BD8EC833E587}" dt="2022-04-14T14:11:48.122" v="16" actId="26606"/>
          <ac:spMkLst>
            <pc:docMk/>
            <pc:sldMk cId="982325013" sldId="263"/>
            <ac:spMk id="20" creationId="{CB44330D-EA18-4254-AA95-EB49948539B8}"/>
          </ac:spMkLst>
        </pc:spChg>
        <pc:spChg chg="add">
          <ac:chgData name="Sarah Gothard" userId="0e53f415fda5f162" providerId="LiveId" clId="{4FFA254D-BD33-4366-A3DB-BD8EC833E587}" dt="2022-04-14T14:11:48.122" v="16" actId="26606"/>
          <ac:spMkLst>
            <pc:docMk/>
            <pc:sldMk cId="982325013" sldId="263"/>
            <ac:spMk id="25" creationId="{32BC26D8-82FB-445E-AA49-62A77D7C1EE0}"/>
          </ac:spMkLst>
        </pc:spChg>
        <pc:spChg chg="add">
          <ac:chgData name="Sarah Gothard" userId="0e53f415fda5f162" providerId="LiveId" clId="{4FFA254D-BD33-4366-A3DB-BD8EC833E587}" dt="2022-04-14T14:11:48.122" v="16" actId="26606"/>
          <ac:spMkLst>
            <pc:docMk/>
            <pc:sldMk cId="982325013" sldId="263"/>
            <ac:spMk id="27" creationId="{CB44330D-EA18-4254-AA95-EB49948539B8}"/>
          </ac:spMkLst>
        </pc:spChg>
        <pc:picChg chg="add del">
          <ac:chgData name="Sarah Gothard" userId="0e53f415fda5f162" providerId="LiveId" clId="{4FFA254D-BD33-4366-A3DB-BD8EC833E587}" dt="2022-04-14T14:11:38.990" v="14" actId="22"/>
          <ac:picMkLst>
            <pc:docMk/>
            <pc:sldMk cId="982325013" sldId="263"/>
            <ac:picMk id="6" creationId="{B017320A-D09A-4403-BF50-634B822609E9}"/>
          </ac:picMkLst>
        </pc:picChg>
        <pc:picChg chg="add mod">
          <ac:chgData name="Sarah Gothard" userId="0e53f415fda5f162" providerId="LiveId" clId="{4FFA254D-BD33-4366-A3DB-BD8EC833E587}" dt="2022-04-14T14:11:48.122" v="16" actId="26606"/>
          <ac:picMkLst>
            <pc:docMk/>
            <pc:sldMk cId="982325013" sldId="263"/>
            <ac:picMk id="8" creationId="{DBF2184B-A9B2-424B-B60F-4DD1001A1631}"/>
          </ac:picMkLst>
        </pc:picChg>
        <pc:picChg chg="del">
          <ac:chgData name="Sarah Gothard" userId="0e53f415fda5f162" providerId="LiveId" clId="{4FFA254D-BD33-4366-A3DB-BD8EC833E587}" dt="2022-04-14T14:11:38.024" v="12" actId="478"/>
          <ac:picMkLst>
            <pc:docMk/>
            <pc:sldMk cId="982325013" sldId="263"/>
            <ac:picMk id="9" creationId="{9C27A585-7D57-4D87-A0B4-DB81838E2E95}"/>
          </ac:picMkLst>
        </pc:picChg>
      </pc:sldChg>
      <pc:sldChg chg="addSp delSp modSp mod">
        <pc:chgData name="Sarah Gothard" userId="0e53f415fda5f162" providerId="LiveId" clId="{4FFA254D-BD33-4366-A3DB-BD8EC833E587}" dt="2022-04-14T14:11:58.334" v="19" actId="26606"/>
        <pc:sldMkLst>
          <pc:docMk/>
          <pc:sldMk cId="2308207023" sldId="264"/>
        </pc:sldMkLst>
        <pc:spChg chg="add del mod">
          <ac:chgData name="Sarah Gothard" userId="0e53f415fda5f162" providerId="LiveId" clId="{4FFA254D-BD33-4366-A3DB-BD8EC833E587}" dt="2022-04-14T14:11:58.334" v="19" actId="26606"/>
          <ac:spMkLst>
            <pc:docMk/>
            <pc:sldMk cId="2308207023" sldId="264"/>
            <ac:spMk id="3" creationId="{A117A942-9F75-445B-9E8E-0BAAA6E40B14}"/>
          </ac:spMkLst>
        </pc:spChg>
        <pc:spChg chg="ord">
          <ac:chgData name="Sarah Gothard" userId="0e53f415fda5f162" providerId="LiveId" clId="{4FFA254D-BD33-4366-A3DB-BD8EC833E587}" dt="2022-04-14T14:11:58.334" v="19" actId="26606"/>
          <ac:spMkLst>
            <pc:docMk/>
            <pc:sldMk cId="2308207023" sldId="264"/>
            <ac:spMk id="4" creationId="{DF7503DC-F75F-4F36-BC6C-849F20BB2E5E}"/>
          </ac:spMkLst>
        </pc:spChg>
        <pc:spChg chg="del">
          <ac:chgData name="Sarah Gothard" userId="0e53f415fda5f162" providerId="LiveId" clId="{4FFA254D-BD33-4366-A3DB-BD8EC833E587}" dt="2022-04-14T14:11:58.334" v="19" actId="26606"/>
          <ac:spMkLst>
            <pc:docMk/>
            <pc:sldMk cId="2308207023" sldId="264"/>
            <ac:spMk id="18" creationId="{32BC26D8-82FB-445E-AA49-62A77D7C1EE0}"/>
          </ac:spMkLst>
        </pc:spChg>
        <pc:spChg chg="del">
          <ac:chgData name="Sarah Gothard" userId="0e53f415fda5f162" providerId="LiveId" clId="{4FFA254D-BD33-4366-A3DB-BD8EC833E587}" dt="2022-04-14T14:11:58.334" v="19" actId="26606"/>
          <ac:spMkLst>
            <pc:docMk/>
            <pc:sldMk cId="2308207023" sldId="264"/>
            <ac:spMk id="20" creationId="{CB44330D-EA18-4254-AA95-EB49948539B8}"/>
          </ac:spMkLst>
        </pc:spChg>
        <pc:spChg chg="add">
          <ac:chgData name="Sarah Gothard" userId="0e53f415fda5f162" providerId="LiveId" clId="{4FFA254D-BD33-4366-A3DB-BD8EC833E587}" dt="2022-04-14T14:11:58.334" v="19" actId="26606"/>
          <ac:spMkLst>
            <pc:docMk/>
            <pc:sldMk cId="2308207023" sldId="264"/>
            <ac:spMk id="25" creationId="{32BC26D8-82FB-445E-AA49-62A77D7C1EE0}"/>
          </ac:spMkLst>
        </pc:spChg>
        <pc:spChg chg="add">
          <ac:chgData name="Sarah Gothard" userId="0e53f415fda5f162" providerId="LiveId" clId="{4FFA254D-BD33-4366-A3DB-BD8EC833E587}" dt="2022-04-14T14:11:58.334" v="19" actId="26606"/>
          <ac:spMkLst>
            <pc:docMk/>
            <pc:sldMk cId="2308207023" sldId="264"/>
            <ac:spMk id="27" creationId="{CB44330D-EA18-4254-AA95-EB49948539B8}"/>
          </ac:spMkLst>
        </pc:spChg>
        <pc:picChg chg="add mod">
          <ac:chgData name="Sarah Gothard" userId="0e53f415fda5f162" providerId="LiveId" clId="{4FFA254D-BD33-4366-A3DB-BD8EC833E587}" dt="2022-04-14T14:11:58.334" v="19" actId="26606"/>
          <ac:picMkLst>
            <pc:docMk/>
            <pc:sldMk cId="2308207023" sldId="264"/>
            <ac:picMk id="6" creationId="{5EBA0445-DEDA-40AF-A447-1CFB2D6FAF20}"/>
          </ac:picMkLst>
        </pc:picChg>
        <pc:picChg chg="del">
          <ac:chgData name="Sarah Gothard" userId="0e53f415fda5f162" providerId="LiveId" clId="{4FFA254D-BD33-4366-A3DB-BD8EC833E587}" dt="2022-04-14T14:11:56.921" v="17" actId="478"/>
          <ac:picMkLst>
            <pc:docMk/>
            <pc:sldMk cId="2308207023" sldId="264"/>
            <ac:picMk id="7" creationId="{6CF49CA8-14DE-4D25-9AD5-FF8B5E00A91B}"/>
          </ac:picMkLst>
        </pc:picChg>
      </pc:sldChg>
      <pc:sldChg chg="addSp delSp modSp new mod setBg">
        <pc:chgData name="Sarah Gothard" userId="0e53f415fda5f162" providerId="LiveId" clId="{4FFA254D-BD33-4366-A3DB-BD8EC833E587}" dt="2022-04-14T14:12:24.397" v="26" actId="27614"/>
        <pc:sldMkLst>
          <pc:docMk/>
          <pc:sldMk cId="1632396104" sldId="265"/>
        </pc:sldMkLst>
        <pc:spChg chg="del">
          <ac:chgData name="Sarah Gothard" userId="0e53f415fda5f162" providerId="LiveId" clId="{4FFA254D-BD33-4366-A3DB-BD8EC833E587}" dt="2022-04-14T14:12:16.339" v="23" actId="26606"/>
          <ac:spMkLst>
            <pc:docMk/>
            <pc:sldMk cId="1632396104" sldId="265"/>
            <ac:spMk id="2" creationId="{19DF5113-600C-462A-B95A-73B6CDDFE532}"/>
          </ac:spMkLst>
        </pc:spChg>
        <pc:spChg chg="del">
          <ac:chgData name="Sarah Gothard" userId="0e53f415fda5f162" providerId="LiveId" clId="{4FFA254D-BD33-4366-A3DB-BD8EC833E587}" dt="2022-04-14T14:12:16.339" v="23" actId="26606"/>
          <ac:spMkLst>
            <pc:docMk/>
            <pc:sldMk cId="1632396104" sldId="265"/>
            <ac:spMk id="3" creationId="{14AE89A8-9AC7-45FB-BF8C-41291BC75319}"/>
          </ac:spMkLst>
        </pc:spChg>
        <pc:spChg chg="mod ord">
          <ac:chgData name="Sarah Gothard" userId="0e53f415fda5f162" providerId="LiveId" clId="{4FFA254D-BD33-4366-A3DB-BD8EC833E587}" dt="2022-04-14T14:12:16.339" v="23" actId="26606"/>
          <ac:spMkLst>
            <pc:docMk/>
            <pc:sldMk cId="1632396104" sldId="265"/>
            <ac:spMk id="4" creationId="{450F97AD-41B5-401F-AE6A-59B2055A261E}"/>
          </ac:spMkLst>
        </pc:spChg>
        <pc:spChg chg="add">
          <ac:chgData name="Sarah Gothard" userId="0e53f415fda5f162" providerId="LiveId" clId="{4FFA254D-BD33-4366-A3DB-BD8EC833E587}" dt="2022-04-14T14:12:16.339" v="23" actId="26606"/>
          <ac:spMkLst>
            <pc:docMk/>
            <pc:sldMk cId="1632396104" sldId="265"/>
            <ac:spMk id="11" creationId="{32BC26D8-82FB-445E-AA49-62A77D7C1EE0}"/>
          </ac:spMkLst>
        </pc:spChg>
        <pc:spChg chg="add">
          <ac:chgData name="Sarah Gothard" userId="0e53f415fda5f162" providerId="LiveId" clId="{4FFA254D-BD33-4366-A3DB-BD8EC833E587}" dt="2022-04-14T14:12:16.339" v="23" actId="26606"/>
          <ac:spMkLst>
            <pc:docMk/>
            <pc:sldMk cId="1632396104" sldId="265"/>
            <ac:spMk id="13" creationId="{CB44330D-EA18-4254-AA95-EB49948539B8}"/>
          </ac:spMkLst>
        </pc:spChg>
        <pc:picChg chg="add mod">
          <ac:chgData name="Sarah Gothard" userId="0e53f415fda5f162" providerId="LiveId" clId="{4FFA254D-BD33-4366-A3DB-BD8EC833E587}" dt="2022-04-14T14:12:24.397" v="26" actId="27614"/>
          <ac:picMkLst>
            <pc:docMk/>
            <pc:sldMk cId="1632396104" sldId="265"/>
            <ac:picMk id="6" creationId="{96F5554C-F363-4E99-AEDE-85E24730C3F9}"/>
          </ac:picMkLst>
        </pc:picChg>
      </pc:sldChg>
      <pc:sldChg chg="del">
        <pc:chgData name="Sarah Gothard" userId="0e53f415fda5f162" providerId="LiveId" clId="{4FFA254D-BD33-4366-A3DB-BD8EC833E587}" dt="2022-04-14T14:12:01.341" v="20" actId="47"/>
        <pc:sldMkLst>
          <pc:docMk/>
          <pc:sldMk cId="2433422366" sldId="265"/>
        </pc:sldMkLst>
      </pc:sldChg>
      <pc:sldChg chg="addSp delSp modSp new mod setBg">
        <pc:chgData name="Sarah Gothard" userId="0e53f415fda5f162" providerId="LiveId" clId="{4FFA254D-BD33-4366-A3DB-BD8EC833E587}" dt="2022-04-14T14:12:28.129" v="29" actId="27614"/>
        <pc:sldMkLst>
          <pc:docMk/>
          <pc:sldMk cId="965661860" sldId="266"/>
        </pc:sldMkLst>
        <pc:spChg chg="del">
          <ac:chgData name="Sarah Gothard" userId="0e53f415fda5f162" providerId="LiveId" clId="{4FFA254D-BD33-4366-A3DB-BD8EC833E587}" dt="2022-04-14T14:12:26.141" v="28" actId="26606"/>
          <ac:spMkLst>
            <pc:docMk/>
            <pc:sldMk cId="965661860" sldId="266"/>
            <ac:spMk id="2" creationId="{46DE90DE-B2EF-4090-BECB-EEC27A9597D1}"/>
          </ac:spMkLst>
        </pc:spChg>
        <pc:spChg chg="del">
          <ac:chgData name="Sarah Gothard" userId="0e53f415fda5f162" providerId="LiveId" clId="{4FFA254D-BD33-4366-A3DB-BD8EC833E587}" dt="2022-04-14T14:12:26.141" v="28" actId="26606"/>
          <ac:spMkLst>
            <pc:docMk/>
            <pc:sldMk cId="965661860" sldId="266"/>
            <ac:spMk id="3" creationId="{D29DCEFD-4B53-40CB-9572-44518894E0AE}"/>
          </ac:spMkLst>
        </pc:spChg>
        <pc:spChg chg="mod ord">
          <ac:chgData name="Sarah Gothard" userId="0e53f415fda5f162" providerId="LiveId" clId="{4FFA254D-BD33-4366-A3DB-BD8EC833E587}" dt="2022-04-14T14:12:26.141" v="28" actId="26606"/>
          <ac:spMkLst>
            <pc:docMk/>
            <pc:sldMk cId="965661860" sldId="266"/>
            <ac:spMk id="4" creationId="{63536F05-61B4-47D7-9CE7-B975F0961984}"/>
          </ac:spMkLst>
        </pc:spChg>
        <pc:spChg chg="add">
          <ac:chgData name="Sarah Gothard" userId="0e53f415fda5f162" providerId="LiveId" clId="{4FFA254D-BD33-4366-A3DB-BD8EC833E587}" dt="2022-04-14T14:12:26.141" v="28" actId="26606"/>
          <ac:spMkLst>
            <pc:docMk/>
            <pc:sldMk cId="965661860" sldId="266"/>
            <ac:spMk id="11" creationId="{32BC26D8-82FB-445E-AA49-62A77D7C1EE0}"/>
          </ac:spMkLst>
        </pc:spChg>
        <pc:spChg chg="add">
          <ac:chgData name="Sarah Gothard" userId="0e53f415fda5f162" providerId="LiveId" clId="{4FFA254D-BD33-4366-A3DB-BD8EC833E587}" dt="2022-04-14T14:12:26.141" v="28" actId="26606"/>
          <ac:spMkLst>
            <pc:docMk/>
            <pc:sldMk cId="965661860" sldId="266"/>
            <ac:spMk id="13" creationId="{CB44330D-EA18-4254-AA95-EB49948539B8}"/>
          </ac:spMkLst>
        </pc:spChg>
        <pc:picChg chg="add mod">
          <ac:chgData name="Sarah Gothard" userId="0e53f415fda5f162" providerId="LiveId" clId="{4FFA254D-BD33-4366-A3DB-BD8EC833E587}" dt="2022-04-14T14:12:28.129" v="29" actId="27614"/>
          <ac:picMkLst>
            <pc:docMk/>
            <pc:sldMk cId="965661860" sldId="266"/>
            <ac:picMk id="6" creationId="{F8968477-8D6A-44ED-9484-9ADC42289335}"/>
          </ac:picMkLst>
        </pc:picChg>
      </pc:sldChg>
      <pc:sldChg chg="del">
        <pc:chgData name="Sarah Gothard" userId="0e53f415fda5f162" providerId="LiveId" clId="{4FFA254D-BD33-4366-A3DB-BD8EC833E587}" dt="2022-04-14T14:12:01.341" v="20" actId="47"/>
        <pc:sldMkLst>
          <pc:docMk/>
          <pc:sldMk cId="4085030324" sldId="266"/>
        </pc:sldMkLst>
      </pc:sldChg>
      <pc:sldChg chg="addSp delSp add del setBg delDesignElem">
        <pc:chgData name="Sarah Gothard" userId="0e53f415fda5f162" providerId="LiveId" clId="{4FFA254D-BD33-4366-A3DB-BD8EC833E587}" dt="2022-04-14T14:12:31.907" v="35"/>
        <pc:sldMkLst>
          <pc:docMk/>
          <pc:sldMk cId="859811613" sldId="267"/>
        </pc:sldMkLst>
        <pc:spChg chg="add del">
          <ac:chgData name="Sarah Gothard" userId="0e53f415fda5f162" providerId="LiveId" clId="{4FFA254D-BD33-4366-A3DB-BD8EC833E587}" dt="2022-04-14T14:12:31.907" v="35"/>
          <ac:spMkLst>
            <pc:docMk/>
            <pc:sldMk cId="859811613" sldId="267"/>
            <ac:spMk id="25" creationId="{32BC26D8-82FB-445E-AA49-62A77D7C1EE0}"/>
          </ac:spMkLst>
        </pc:spChg>
        <pc:spChg chg="add del">
          <ac:chgData name="Sarah Gothard" userId="0e53f415fda5f162" providerId="LiveId" clId="{4FFA254D-BD33-4366-A3DB-BD8EC833E587}" dt="2022-04-14T14:12:31.907" v="35"/>
          <ac:spMkLst>
            <pc:docMk/>
            <pc:sldMk cId="859811613" sldId="267"/>
            <ac:spMk id="27" creationId="{CB44330D-EA18-4254-AA95-EB49948539B8}"/>
          </ac:spMkLst>
        </pc:spChg>
      </pc:sldChg>
      <pc:sldChg chg="del">
        <pc:chgData name="Sarah Gothard" userId="0e53f415fda5f162" providerId="LiveId" clId="{4FFA254D-BD33-4366-A3DB-BD8EC833E587}" dt="2022-04-14T14:12:01.341" v="20" actId="47"/>
        <pc:sldMkLst>
          <pc:docMk/>
          <pc:sldMk cId="1344391372" sldId="267"/>
        </pc:sldMkLst>
      </pc:sldChg>
      <pc:sldChg chg="addSp delSp add del setBg delDesignElem">
        <pc:chgData name="Sarah Gothard" userId="0e53f415fda5f162" providerId="LiveId" clId="{4FFA254D-BD33-4366-A3DB-BD8EC833E587}" dt="2022-04-14T14:12:31.907" v="35"/>
        <pc:sldMkLst>
          <pc:docMk/>
          <pc:sldMk cId="61248540" sldId="268"/>
        </pc:sldMkLst>
        <pc:spChg chg="add del">
          <ac:chgData name="Sarah Gothard" userId="0e53f415fda5f162" providerId="LiveId" clId="{4FFA254D-BD33-4366-A3DB-BD8EC833E587}" dt="2022-04-14T14:12:31.907" v="35"/>
          <ac:spMkLst>
            <pc:docMk/>
            <pc:sldMk cId="61248540" sldId="268"/>
            <ac:spMk id="25" creationId="{32BC26D8-82FB-445E-AA49-62A77D7C1EE0}"/>
          </ac:spMkLst>
        </pc:spChg>
        <pc:spChg chg="add del">
          <ac:chgData name="Sarah Gothard" userId="0e53f415fda5f162" providerId="LiveId" clId="{4FFA254D-BD33-4366-A3DB-BD8EC833E587}" dt="2022-04-14T14:12:31.907" v="35"/>
          <ac:spMkLst>
            <pc:docMk/>
            <pc:sldMk cId="61248540" sldId="268"/>
            <ac:spMk id="27" creationId="{CB44330D-EA18-4254-AA95-EB49948539B8}"/>
          </ac:spMkLst>
        </pc:spChg>
      </pc:sldChg>
      <pc:sldChg chg="del">
        <pc:chgData name="Sarah Gothard" userId="0e53f415fda5f162" providerId="LiveId" clId="{4FFA254D-BD33-4366-A3DB-BD8EC833E587}" dt="2022-04-14T14:12:01.341" v="20" actId="47"/>
        <pc:sldMkLst>
          <pc:docMk/>
          <pc:sldMk cId="244275726" sldId="268"/>
        </pc:sldMkLst>
      </pc:sldChg>
      <pc:sldChg chg="del">
        <pc:chgData name="Sarah Gothard" userId="0e53f415fda5f162" providerId="LiveId" clId="{4FFA254D-BD33-4366-A3DB-BD8EC833E587}" dt="2022-04-14T14:12:01.341" v="20" actId="47"/>
        <pc:sldMkLst>
          <pc:docMk/>
          <pc:sldMk cId="1571462666" sldId="269"/>
        </pc:sldMkLst>
      </pc:sldChg>
      <pc:sldChg chg="addSp delSp add del setBg delDesignElem">
        <pc:chgData name="Sarah Gothard" userId="0e53f415fda5f162" providerId="LiveId" clId="{4FFA254D-BD33-4366-A3DB-BD8EC833E587}" dt="2022-04-14T14:12:31.907" v="35"/>
        <pc:sldMkLst>
          <pc:docMk/>
          <pc:sldMk cId="2065336134" sldId="269"/>
        </pc:sldMkLst>
        <pc:spChg chg="add del">
          <ac:chgData name="Sarah Gothard" userId="0e53f415fda5f162" providerId="LiveId" clId="{4FFA254D-BD33-4366-A3DB-BD8EC833E587}" dt="2022-04-14T14:12:31.907" v="35"/>
          <ac:spMkLst>
            <pc:docMk/>
            <pc:sldMk cId="2065336134" sldId="269"/>
            <ac:spMk id="11" creationId="{32BC26D8-82FB-445E-AA49-62A77D7C1EE0}"/>
          </ac:spMkLst>
        </pc:spChg>
        <pc:spChg chg="add del">
          <ac:chgData name="Sarah Gothard" userId="0e53f415fda5f162" providerId="LiveId" clId="{4FFA254D-BD33-4366-A3DB-BD8EC833E587}" dt="2022-04-14T14:12:31.907" v="35"/>
          <ac:spMkLst>
            <pc:docMk/>
            <pc:sldMk cId="2065336134" sldId="269"/>
            <ac:spMk id="13" creationId="{CB44330D-EA18-4254-AA95-EB49948539B8}"/>
          </ac:spMkLst>
        </pc:spChg>
      </pc:sldChg>
      <pc:sldChg chg="del">
        <pc:chgData name="Sarah Gothard" userId="0e53f415fda5f162" providerId="LiveId" clId="{4FFA254D-BD33-4366-A3DB-BD8EC833E587}" dt="2022-04-14T14:12:01.341" v="20" actId="47"/>
        <pc:sldMkLst>
          <pc:docMk/>
          <pc:sldMk cId="1065564420" sldId="270"/>
        </pc:sldMkLst>
      </pc:sldChg>
      <pc:sldChg chg="addSp delSp add del setBg delDesignElem">
        <pc:chgData name="Sarah Gothard" userId="0e53f415fda5f162" providerId="LiveId" clId="{4FFA254D-BD33-4366-A3DB-BD8EC833E587}" dt="2022-04-14T14:12:31.907" v="35"/>
        <pc:sldMkLst>
          <pc:docMk/>
          <pc:sldMk cId="2906191145" sldId="270"/>
        </pc:sldMkLst>
        <pc:spChg chg="add del">
          <ac:chgData name="Sarah Gothard" userId="0e53f415fda5f162" providerId="LiveId" clId="{4FFA254D-BD33-4366-A3DB-BD8EC833E587}" dt="2022-04-14T14:12:31.907" v="35"/>
          <ac:spMkLst>
            <pc:docMk/>
            <pc:sldMk cId="2906191145" sldId="270"/>
            <ac:spMk id="11" creationId="{32BC26D8-82FB-445E-AA49-62A77D7C1EE0}"/>
          </ac:spMkLst>
        </pc:spChg>
        <pc:spChg chg="add del">
          <ac:chgData name="Sarah Gothard" userId="0e53f415fda5f162" providerId="LiveId" clId="{4FFA254D-BD33-4366-A3DB-BD8EC833E587}" dt="2022-04-14T14:12:31.907" v="35"/>
          <ac:spMkLst>
            <pc:docMk/>
            <pc:sldMk cId="2906191145" sldId="270"/>
            <ac:spMk id="13" creationId="{CB44330D-EA18-4254-AA95-EB49948539B8}"/>
          </ac:spMkLst>
        </pc:spChg>
      </pc:sldChg>
      <pc:sldChg chg="del">
        <pc:chgData name="Sarah Gothard" userId="0e53f415fda5f162" providerId="LiveId" clId="{4FFA254D-BD33-4366-A3DB-BD8EC833E587}" dt="2022-04-14T14:12:01.341" v="20" actId="47"/>
        <pc:sldMkLst>
          <pc:docMk/>
          <pc:sldMk cId="215664652" sldId="271"/>
        </pc:sldMkLst>
      </pc:sldChg>
      <pc:sldChg chg="addSp delSp modSp new mod setBg">
        <pc:chgData name="Sarah Gothard" userId="0e53f415fda5f162" providerId="LiveId" clId="{4FFA254D-BD33-4366-A3DB-BD8EC833E587}" dt="2022-04-14T14:16:50.531" v="39" actId="27614"/>
        <pc:sldMkLst>
          <pc:docMk/>
          <pc:sldMk cId="359057235" sldId="275"/>
        </pc:sldMkLst>
        <pc:spChg chg="del">
          <ac:chgData name="Sarah Gothard" userId="0e53f415fda5f162" providerId="LiveId" clId="{4FFA254D-BD33-4366-A3DB-BD8EC833E587}" dt="2022-04-14T14:15:42.227" v="38" actId="26606"/>
          <ac:spMkLst>
            <pc:docMk/>
            <pc:sldMk cId="359057235" sldId="275"/>
            <ac:spMk id="2" creationId="{29039FDC-A743-45C6-8DDE-E9F380898101}"/>
          </ac:spMkLst>
        </pc:spChg>
        <pc:spChg chg="del">
          <ac:chgData name="Sarah Gothard" userId="0e53f415fda5f162" providerId="LiveId" clId="{4FFA254D-BD33-4366-A3DB-BD8EC833E587}" dt="2022-04-14T14:15:42.227" v="38" actId="26606"/>
          <ac:spMkLst>
            <pc:docMk/>
            <pc:sldMk cId="359057235" sldId="275"/>
            <ac:spMk id="3" creationId="{927EF5EF-AB89-4E45-9DC8-63D9740A8AFE}"/>
          </ac:spMkLst>
        </pc:spChg>
        <pc:spChg chg="mod ord">
          <ac:chgData name="Sarah Gothard" userId="0e53f415fda5f162" providerId="LiveId" clId="{4FFA254D-BD33-4366-A3DB-BD8EC833E587}" dt="2022-04-14T14:15:42.227" v="38" actId="26606"/>
          <ac:spMkLst>
            <pc:docMk/>
            <pc:sldMk cId="359057235" sldId="275"/>
            <ac:spMk id="4" creationId="{FDFAA933-2EC5-413E-8DDC-6E2ABEFEA69F}"/>
          </ac:spMkLst>
        </pc:spChg>
        <pc:spChg chg="add">
          <ac:chgData name="Sarah Gothard" userId="0e53f415fda5f162" providerId="LiveId" clId="{4FFA254D-BD33-4366-A3DB-BD8EC833E587}" dt="2022-04-14T14:15:42.227" v="38" actId="26606"/>
          <ac:spMkLst>
            <pc:docMk/>
            <pc:sldMk cId="359057235" sldId="275"/>
            <ac:spMk id="11" creationId="{32BC26D8-82FB-445E-AA49-62A77D7C1EE0}"/>
          </ac:spMkLst>
        </pc:spChg>
        <pc:spChg chg="add">
          <ac:chgData name="Sarah Gothard" userId="0e53f415fda5f162" providerId="LiveId" clId="{4FFA254D-BD33-4366-A3DB-BD8EC833E587}" dt="2022-04-14T14:15:42.227" v="38" actId="26606"/>
          <ac:spMkLst>
            <pc:docMk/>
            <pc:sldMk cId="359057235" sldId="275"/>
            <ac:spMk id="13" creationId="{CB44330D-EA18-4254-AA95-EB49948539B8}"/>
          </ac:spMkLst>
        </pc:spChg>
        <pc:picChg chg="add mod">
          <ac:chgData name="Sarah Gothard" userId="0e53f415fda5f162" providerId="LiveId" clId="{4FFA254D-BD33-4366-A3DB-BD8EC833E587}" dt="2022-04-14T14:16:50.531" v="39" actId="27614"/>
          <ac:picMkLst>
            <pc:docMk/>
            <pc:sldMk cId="359057235" sldId="275"/>
            <ac:picMk id="6" creationId="{4545585B-879E-44DA-81FA-D12D61AD6857}"/>
          </ac:picMkLst>
        </pc:picChg>
      </pc:sldChg>
      <pc:sldChg chg="addSp delSp modSp new mod setBg">
        <pc:chgData name="Sarah Gothard" userId="0e53f415fda5f162" providerId="LiveId" clId="{4FFA254D-BD33-4366-A3DB-BD8EC833E587}" dt="2022-04-14T14:16:54.208" v="42" actId="26606"/>
        <pc:sldMkLst>
          <pc:docMk/>
          <pc:sldMk cId="3755455856" sldId="276"/>
        </pc:sldMkLst>
        <pc:spChg chg="del">
          <ac:chgData name="Sarah Gothard" userId="0e53f415fda5f162" providerId="LiveId" clId="{4FFA254D-BD33-4366-A3DB-BD8EC833E587}" dt="2022-04-14T14:16:54.208" v="42" actId="26606"/>
          <ac:spMkLst>
            <pc:docMk/>
            <pc:sldMk cId="3755455856" sldId="276"/>
            <ac:spMk id="2" creationId="{98566F67-7C69-4F91-B097-9CC8F4C489E6}"/>
          </ac:spMkLst>
        </pc:spChg>
        <pc:spChg chg="del">
          <ac:chgData name="Sarah Gothard" userId="0e53f415fda5f162" providerId="LiveId" clId="{4FFA254D-BD33-4366-A3DB-BD8EC833E587}" dt="2022-04-14T14:16:54.208" v="42" actId="26606"/>
          <ac:spMkLst>
            <pc:docMk/>
            <pc:sldMk cId="3755455856" sldId="276"/>
            <ac:spMk id="3" creationId="{58E8DD2A-77D0-4819-9A06-A23182A17AC3}"/>
          </ac:spMkLst>
        </pc:spChg>
        <pc:spChg chg="mod ord">
          <ac:chgData name="Sarah Gothard" userId="0e53f415fda5f162" providerId="LiveId" clId="{4FFA254D-BD33-4366-A3DB-BD8EC833E587}" dt="2022-04-14T14:16:54.208" v="42" actId="26606"/>
          <ac:spMkLst>
            <pc:docMk/>
            <pc:sldMk cId="3755455856" sldId="276"/>
            <ac:spMk id="4" creationId="{BEF411CE-2261-4AED-8F5E-9CF7D1D00121}"/>
          </ac:spMkLst>
        </pc:spChg>
        <pc:spChg chg="add">
          <ac:chgData name="Sarah Gothard" userId="0e53f415fda5f162" providerId="LiveId" clId="{4FFA254D-BD33-4366-A3DB-BD8EC833E587}" dt="2022-04-14T14:16:54.208" v="42" actId="26606"/>
          <ac:spMkLst>
            <pc:docMk/>
            <pc:sldMk cId="3755455856" sldId="276"/>
            <ac:spMk id="11" creationId="{32BC26D8-82FB-445E-AA49-62A77D7C1EE0}"/>
          </ac:spMkLst>
        </pc:spChg>
        <pc:spChg chg="add">
          <ac:chgData name="Sarah Gothard" userId="0e53f415fda5f162" providerId="LiveId" clId="{4FFA254D-BD33-4366-A3DB-BD8EC833E587}" dt="2022-04-14T14:16:54.208" v="42" actId="26606"/>
          <ac:spMkLst>
            <pc:docMk/>
            <pc:sldMk cId="3755455856" sldId="276"/>
            <ac:spMk id="13" creationId="{CB44330D-EA18-4254-AA95-EB49948539B8}"/>
          </ac:spMkLst>
        </pc:spChg>
        <pc:picChg chg="add mod">
          <ac:chgData name="Sarah Gothard" userId="0e53f415fda5f162" providerId="LiveId" clId="{4FFA254D-BD33-4366-A3DB-BD8EC833E587}" dt="2022-04-14T14:16:54.208" v="42" actId="26606"/>
          <ac:picMkLst>
            <pc:docMk/>
            <pc:sldMk cId="3755455856" sldId="276"/>
            <ac:picMk id="6" creationId="{70CE9101-02F7-4E36-874E-600BB33B18B8}"/>
          </ac:picMkLst>
        </pc:picChg>
      </pc:sldChg>
      <pc:sldChg chg="addSp delSp modSp new mod setBg">
        <pc:chgData name="Sarah Gothard" userId="0e53f415fda5f162" providerId="LiveId" clId="{4FFA254D-BD33-4366-A3DB-BD8EC833E587}" dt="2022-04-14T14:19:24.990" v="47" actId="27614"/>
        <pc:sldMkLst>
          <pc:docMk/>
          <pc:sldMk cId="1672149729" sldId="277"/>
        </pc:sldMkLst>
        <pc:spChg chg="del">
          <ac:chgData name="Sarah Gothard" userId="0e53f415fda5f162" providerId="LiveId" clId="{4FFA254D-BD33-4366-A3DB-BD8EC833E587}" dt="2022-04-14T14:18:37.493" v="45" actId="26606"/>
          <ac:spMkLst>
            <pc:docMk/>
            <pc:sldMk cId="1672149729" sldId="277"/>
            <ac:spMk id="2" creationId="{8C10788F-DD81-4869-9EE6-98A4B2BC73D8}"/>
          </ac:spMkLst>
        </pc:spChg>
        <pc:spChg chg="del">
          <ac:chgData name="Sarah Gothard" userId="0e53f415fda5f162" providerId="LiveId" clId="{4FFA254D-BD33-4366-A3DB-BD8EC833E587}" dt="2022-04-14T14:18:37.493" v="45" actId="26606"/>
          <ac:spMkLst>
            <pc:docMk/>
            <pc:sldMk cId="1672149729" sldId="277"/>
            <ac:spMk id="3" creationId="{CD0AB039-5AAA-45D4-8BAF-771A2FB489D9}"/>
          </ac:spMkLst>
        </pc:spChg>
        <pc:spChg chg="mod ord">
          <ac:chgData name="Sarah Gothard" userId="0e53f415fda5f162" providerId="LiveId" clId="{4FFA254D-BD33-4366-A3DB-BD8EC833E587}" dt="2022-04-14T14:18:37.493" v="45" actId="26606"/>
          <ac:spMkLst>
            <pc:docMk/>
            <pc:sldMk cId="1672149729" sldId="277"/>
            <ac:spMk id="4" creationId="{CA1E9C5A-0E17-49F5-922C-0F2461BF9B83}"/>
          </ac:spMkLst>
        </pc:spChg>
        <pc:spChg chg="add">
          <ac:chgData name="Sarah Gothard" userId="0e53f415fda5f162" providerId="LiveId" clId="{4FFA254D-BD33-4366-A3DB-BD8EC833E587}" dt="2022-04-14T14:18:37.493" v="45" actId="26606"/>
          <ac:spMkLst>
            <pc:docMk/>
            <pc:sldMk cId="1672149729" sldId="277"/>
            <ac:spMk id="11" creationId="{32BC26D8-82FB-445E-AA49-62A77D7C1EE0}"/>
          </ac:spMkLst>
        </pc:spChg>
        <pc:spChg chg="add">
          <ac:chgData name="Sarah Gothard" userId="0e53f415fda5f162" providerId="LiveId" clId="{4FFA254D-BD33-4366-A3DB-BD8EC833E587}" dt="2022-04-14T14:18:37.493" v="45" actId="26606"/>
          <ac:spMkLst>
            <pc:docMk/>
            <pc:sldMk cId="1672149729" sldId="277"/>
            <ac:spMk id="13" creationId="{CB44330D-EA18-4254-AA95-EB49948539B8}"/>
          </ac:spMkLst>
        </pc:spChg>
        <pc:picChg chg="add mod">
          <ac:chgData name="Sarah Gothard" userId="0e53f415fda5f162" providerId="LiveId" clId="{4FFA254D-BD33-4366-A3DB-BD8EC833E587}" dt="2022-04-14T14:19:24.990" v="47" actId="27614"/>
          <ac:picMkLst>
            <pc:docMk/>
            <pc:sldMk cId="1672149729" sldId="277"/>
            <ac:picMk id="6" creationId="{45F3818C-BA19-4662-BC0C-BBE0735E071F}"/>
          </ac:picMkLst>
        </pc:picChg>
      </pc:sldChg>
      <pc:sldChg chg="addSp delSp modSp new mod setBg">
        <pc:chgData name="Sarah Gothard" userId="0e53f415fda5f162" providerId="LiveId" clId="{4FFA254D-BD33-4366-A3DB-BD8EC833E587}" dt="2022-04-14T14:19:26.967" v="49" actId="26606"/>
        <pc:sldMkLst>
          <pc:docMk/>
          <pc:sldMk cId="2295777416" sldId="278"/>
        </pc:sldMkLst>
        <pc:spChg chg="del">
          <ac:chgData name="Sarah Gothard" userId="0e53f415fda5f162" providerId="LiveId" clId="{4FFA254D-BD33-4366-A3DB-BD8EC833E587}" dt="2022-04-14T14:19:26.967" v="49" actId="26606"/>
          <ac:spMkLst>
            <pc:docMk/>
            <pc:sldMk cId="2295777416" sldId="278"/>
            <ac:spMk id="2" creationId="{5A8C7F1B-37BD-4E02-BDB2-9ED0C413B338}"/>
          </ac:spMkLst>
        </pc:spChg>
        <pc:spChg chg="del">
          <ac:chgData name="Sarah Gothard" userId="0e53f415fda5f162" providerId="LiveId" clId="{4FFA254D-BD33-4366-A3DB-BD8EC833E587}" dt="2022-04-14T14:19:26.967" v="49" actId="26606"/>
          <ac:spMkLst>
            <pc:docMk/>
            <pc:sldMk cId="2295777416" sldId="278"/>
            <ac:spMk id="3" creationId="{656DF8EB-C8FE-423B-BE7B-FEB93D80FB14}"/>
          </ac:spMkLst>
        </pc:spChg>
        <pc:spChg chg="mod ord">
          <ac:chgData name="Sarah Gothard" userId="0e53f415fda5f162" providerId="LiveId" clId="{4FFA254D-BD33-4366-A3DB-BD8EC833E587}" dt="2022-04-14T14:19:26.967" v="49" actId="26606"/>
          <ac:spMkLst>
            <pc:docMk/>
            <pc:sldMk cId="2295777416" sldId="278"/>
            <ac:spMk id="4" creationId="{D1A601C7-300C-4B8F-897A-B9494C3E3F55}"/>
          </ac:spMkLst>
        </pc:spChg>
        <pc:spChg chg="add">
          <ac:chgData name="Sarah Gothard" userId="0e53f415fda5f162" providerId="LiveId" clId="{4FFA254D-BD33-4366-A3DB-BD8EC833E587}" dt="2022-04-14T14:19:26.967" v="49" actId="26606"/>
          <ac:spMkLst>
            <pc:docMk/>
            <pc:sldMk cId="2295777416" sldId="278"/>
            <ac:spMk id="11" creationId="{32BC26D8-82FB-445E-AA49-62A77D7C1EE0}"/>
          </ac:spMkLst>
        </pc:spChg>
        <pc:spChg chg="add">
          <ac:chgData name="Sarah Gothard" userId="0e53f415fda5f162" providerId="LiveId" clId="{4FFA254D-BD33-4366-A3DB-BD8EC833E587}" dt="2022-04-14T14:19:26.967" v="49" actId="26606"/>
          <ac:spMkLst>
            <pc:docMk/>
            <pc:sldMk cId="2295777416" sldId="278"/>
            <ac:spMk id="13" creationId="{CB44330D-EA18-4254-AA95-EB49948539B8}"/>
          </ac:spMkLst>
        </pc:spChg>
        <pc:picChg chg="add mod">
          <ac:chgData name="Sarah Gothard" userId="0e53f415fda5f162" providerId="LiveId" clId="{4FFA254D-BD33-4366-A3DB-BD8EC833E587}" dt="2022-04-14T14:19:26.967" v="49" actId="26606"/>
          <ac:picMkLst>
            <pc:docMk/>
            <pc:sldMk cId="2295777416" sldId="278"/>
            <ac:picMk id="6" creationId="{E4D43407-BDE2-4E99-BD2F-AB30CB79B034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F0A7F7E-3E35-4584-8ACC-07E016FD1C66}" type="datetimeFigureOut">
              <a:rPr lang="en-US" smtClean="0"/>
              <a:t>4/14/2022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6384B2A-4DB2-4667-8E88-08E1FD0320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57245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You are welcome to use or modify these PowerPoints as needed. Feel free to change the design or layout to suit your ministry, school, home, or company. </a:t>
            </a:r>
            <a:r>
              <a:rPr lang="en-US"/>
              <a:t>More PowerPoint slides can be found at mobilehymns.org</a:t>
            </a:r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6384B2A-4DB2-4667-8E88-08E1FD032096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20088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2E6D62-C8B2-459E-B92C-3154CE37238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FE92798-2E4D-4E96-8E1A-8116DAA1AE9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148802C-8456-4047-A191-008CC47428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B1416-2A8B-42A7-AD23-272435B1128A}" type="datetime1">
              <a:rPr lang="en-US" smtClean="0"/>
              <a:t>4/14/2022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DACAE3-C0D2-47B3-AF5B-2AEC76CEAB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86BCB8-3ECF-4383-A6D0-F3E8E6A470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395CF-A685-4B99-81FF-2427CB05D3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46503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CFBE4D-4783-473A-85F3-7496C3C5F8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8549638-F527-4DC8-8822-8E0796ECC3C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405C6C3-0914-4A1D-959A-57F8E3BF7C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3CFA8A-B07A-44F0-A48A-E3D6744C14D2}" type="datetime1">
              <a:rPr lang="en-US" smtClean="0"/>
              <a:t>4/14/2022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CDE625E-633A-4B2E-9A36-99342A5F85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2DA7D38-D51E-45D0-A19C-2F0B3196B3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395CF-A685-4B99-81FF-2427CB05D3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11060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2D26EDF-88E3-4CBC-9F46-2180CA80DED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AF8DA41-86ED-43AA-9024-ED4273CAFC9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475F70-DC7A-4C24-BB15-F0E06C65D6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7DA4E-1828-4A5C-9754-90374D7C01F3}" type="datetime1">
              <a:rPr lang="en-US" smtClean="0"/>
              <a:t>4/14/2022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DEF43FF-0865-4CDB-9490-350D34A574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43320C-1077-4664-ABCB-7D25D97CF3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395CF-A685-4B99-81FF-2427CB05D3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85695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B3D12E-2847-41A2-9D21-3773155790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7586FB-4064-4432-B8EA-34C7305518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2DD7810-B463-48CD-A259-51455977DB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E4C436-20AB-4E1D-9453-C291730EE63A}" type="datetime1">
              <a:rPr lang="en-US" smtClean="0"/>
              <a:t>4/14/2022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88510C-5413-42DF-8C2A-71168206C5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E19DF3-B314-4A18-99CD-BB081D9066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395CF-A685-4B99-81FF-2427CB05D3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14910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C366FF-2A6A-4F0F-8C4B-C30608E253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D583830-7008-461D-8ADE-0423FFA5689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045208-6FF2-438A-A108-010F0B4F44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9AC369-0FBF-4027-9EC4-7825414EA921}" type="datetime1">
              <a:rPr lang="en-US" smtClean="0"/>
              <a:t>4/14/2022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FDF6A63-4FBB-4427-8DF6-7E3D3BBE64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C5DACBC-23DE-49E9-995F-67C40E2EE7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395CF-A685-4B99-81FF-2427CB05D3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30645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D2BF1F-49E2-4073-B7C6-B05E615B71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75DA8E-3C93-432C-B9DA-2C9A04F2BA7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E717AB7-4872-4030-8997-B58A88A3D8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74489B9-35EF-4F5D-98ED-CBADE96FBA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3F16D1-5516-4717-91A1-F6B358732009}" type="datetime1">
              <a:rPr lang="en-US" smtClean="0"/>
              <a:t>4/14/2022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4018DF6-FEC0-46C3-9E8E-9DB000A31C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7A1760A-1F11-4439-A07C-4CDE313C09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395CF-A685-4B99-81FF-2427CB05D3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4358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1AA3D7-1C65-4D03-8388-E29AEB4013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919C93E-85BB-42B4-A210-3425FE29AFA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9AACA51-711A-4B3D-A3F2-B761782E4F0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98420F2-C661-42AF-B6FC-41E891BED23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8D47C70-11AE-48C2-A507-10546861153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B9254BB-FAAE-442F-ACD7-467DCE5985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A8B4E8-F3F7-44A1-BBFB-B278F9F0E9B5}" type="datetime1">
              <a:rPr lang="en-US" smtClean="0"/>
              <a:t>4/14/2022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7664575-6C40-48B2-8460-8712B73892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C611DED-D689-4FAF-A5EC-23384A08CB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395CF-A685-4B99-81FF-2427CB05D3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74753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77E909-5608-4390-AF20-299C682F11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394D466-678C-43BC-B89B-57AD17613D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A0BB0D-7B3E-4D1A-85B1-B5A679FFACDC}" type="datetime1">
              <a:rPr lang="en-US" smtClean="0"/>
              <a:t>4/14/2022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B25B212-7F07-46B1-925A-16DA64A59E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875088-8DD7-43C1-AA5C-13353C7E5A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395CF-A685-4B99-81FF-2427CB05D3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02921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5702AAC-7655-4DEB-AAF7-0AB2E13B24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EFFF7C-DF6A-44A2-9404-D7C143C1E0C4}" type="datetime1">
              <a:rPr lang="en-US" smtClean="0"/>
              <a:t>4/14/2022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EAE79A4-DD70-404F-B99C-B862E4A40F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CC032F5-70C7-4C25-BBF4-3850A7B080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395CF-A685-4B99-81FF-2427CB05D3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9529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34C67D-CA0E-4B5B-948E-FBC924959D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3B4B0B-1ABB-432C-AEFC-E3B3E1B91D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E278A6D-E09B-47AB-9FFB-862E7ABE69B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2ED34D7-5344-41C5-B72F-67ED444106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F1E7BD-B0CF-43FF-BC73-94F7F9543708}" type="datetime1">
              <a:rPr lang="en-US" smtClean="0"/>
              <a:t>4/14/2022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9562FBB-E28D-42CD-B4A7-3B544F5998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9F02530-55EC-4D57-86FC-9568C63391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395CF-A685-4B99-81FF-2427CB05D3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25556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EB5663-8C2D-4085-8FDD-5662143F11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3F633EA-A9D8-4FB6-9D1E-BE8D4C5AF85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7D1D2BF-B960-46AC-A48E-8EDB76C330A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28497C9-9A5C-4A19-A27A-05687C51E9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D7A9E-B558-4198-B2BD-5098A6BD11EF}" type="datetime1">
              <a:rPr lang="en-US" smtClean="0"/>
              <a:t>4/14/2022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B1EA8B0-580F-43D4-A831-0CF1BB5F55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062B626-2F17-4761-9682-00864F05B2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395CF-A685-4B99-81FF-2427CB05D3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45052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D93D115-4A8E-4FE6-AB14-294B65AD7E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57B10C1-4DEB-4AE4-9241-0AF840DC936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DB31172-7673-493E-817C-898A8A68744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F68B05-A1D0-420D-8514-B0692E77D2C6}" type="datetime1">
              <a:rPr lang="en-US" smtClean="0"/>
              <a:t>4/14/2022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B01D31-E52A-4033-82E2-D7A71AADBA5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Public Domain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23FD705-72FC-46DA-A4EB-C81AD80D9CD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E395CF-A685-4B99-81FF-2427CB05D3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49412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Rectangle 129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2" name="Rectangle 131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55968F9-49CC-4B29-B9DC-CD00337336B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3467" y="2624752"/>
            <a:ext cx="10905066" cy="1608495"/>
          </a:xfrm>
          <a:prstGeom prst="rect">
            <a:avLst/>
          </a:prstGeom>
        </p:spPr>
      </p:pic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0967F4C-154C-44A0-9C42-61157902A0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411933204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8" name="Content Placeholder 7">
            <a:extLst>
              <a:ext uri="{FF2B5EF4-FFF2-40B4-BE49-F238E27FC236}">
                <a16:creationId xmlns:a16="http://schemas.microsoft.com/office/drawing/2014/main" id="{DBF2184B-A9B2-424B-B60F-4DD1001A163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43467" y="1561508"/>
            <a:ext cx="10905066" cy="3734984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CA3FDD9-B056-4CF4-B6AA-3297E029C3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48108948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5EBA0445-DEDA-40AF-A447-1CFB2D6FAF2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43467" y="1602402"/>
            <a:ext cx="10905066" cy="365319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F7503DC-F75F-4F36-BC6C-849F20BB2E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40783574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6" name="Content Placeholder 5" descr="Shape&#10;&#10;Description automatically generated with medium confidence">
            <a:extLst>
              <a:ext uri="{FF2B5EF4-FFF2-40B4-BE49-F238E27FC236}">
                <a16:creationId xmlns:a16="http://schemas.microsoft.com/office/drawing/2014/main" id="{96F5554C-F363-4E99-AEDE-85E24730C3F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43467" y="1725084"/>
            <a:ext cx="10905066" cy="3407832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50F97AD-41B5-401F-AE6A-59B2055A26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1463975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6" name="Content Placeholder 5" descr="Shape&#10;&#10;Description automatically generated with medium confidence">
            <a:extLst>
              <a:ext uri="{FF2B5EF4-FFF2-40B4-BE49-F238E27FC236}">
                <a16:creationId xmlns:a16="http://schemas.microsoft.com/office/drawing/2014/main" id="{F8968477-8D6A-44ED-9484-9ADC4228933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43467" y="1493351"/>
            <a:ext cx="10905066" cy="3871298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3536F05-61B4-47D7-9CE7-B975F09619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07758070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Rectangle 76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Rectangle 78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2DC6280C-7C15-410F-A937-E9AAE83E1F9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7021" y="643467"/>
            <a:ext cx="10037957" cy="5571066"/>
          </a:xfrm>
          <a:prstGeom prst="rect">
            <a:avLst/>
          </a:prstGeom>
        </p:spPr>
      </p:pic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68A1BD1-AC86-463F-97D0-B384C23BCD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87335166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Rectangle 35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Content Placeholder 10">
            <a:extLst>
              <a:ext uri="{FF2B5EF4-FFF2-40B4-BE49-F238E27FC236}">
                <a16:creationId xmlns:a16="http://schemas.microsoft.com/office/drawing/2014/main" id="{1ADD154A-525C-4145-BDDB-19BBAB1EF38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77021" y="643467"/>
            <a:ext cx="10037957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636211A-6AD9-4CC6-85CA-7B729AAD29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41133642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Content Placeholder 7">
            <a:extLst>
              <a:ext uri="{FF2B5EF4-FFF2-40B4-BE49-F238E27FC236}">
                <a16:creationId xmlns:a16="http://schemas.microsoft.com/office/drawing/2014/main" id="{DBF2184B-A9B2-424B-B60F-4DD1001A163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43467" y="1561508"/>
            <a:ext cx="10905066" cy="3734984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CA3FDD9-B056-4CF4-B6AA-3297E029C3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98232501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5EBA0445-DEDA-40AF-A447-1CFB2D6FAF2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43467" y="1602402"/>
            <a:ext cx="10905066" cy="365319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F7503DC-F75F-4F36-BC6C-849F20BB2E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30820702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Content Placeholder 5" descr="Shape&#10;&#10;Description automatically generated with medium confidence">
            <a:extLst>
              <a:ext uri="{FF2B5EF4-FFF2-40B4-BE49-F238E27FC236}">
                <a16:creationId xmlns:a16="http://schemas.microsoft.com/office/drawing/2014/main" id="{96F5554C-F363-4E99-AEDE-85E24730C3F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43467" y="1725084"/>
            <a:ext cx="10905066" cy="3407832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50F97AD-41B5-401F-AE6A-59B2055A26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63239610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Content Placeholder 5" descr="Shape&#10;&#10;Description automatically generated with medium confidence">
            <a:extLst>
              <a:ext uri="{FF2B5EF4-FFF2-40B4-BE49-F238E27FC236}">
                <a16:creationId xmlns:a16="http://schemas.microsoft.com/office/drawing/2014/main" id="{F8968477-8D6A-44ED-9484-9ADC4228933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43467" y="1493351"/>
            <a:ext cx="10905066" cy="3871298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3536F05-61B4-47D7-9CE7-B975F09619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9656618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Content Placeholder 5" descr="Shape&#10;&#10;Description automatically generated with medium confidence">
            <a:extLst>
              <a:ext uri="{FF2B5EF4-FFF2-40B4-BE49-F238E27FC236}">
                <a16:creationId xmlns:a16="http://schemas.microsoft.com/office/drawing/2014/main" id="{45F3818C-BA19-4662-BC0C-BBE0735E071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13327" y="643467"/>
            <a:ext cx="10765346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A1E9C5A-0E17-49F5-922C-0F2461BF9B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6721497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E4D43407-BDE2-4E99-BD2F-AB30CB79B03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37605" y="643467"/>
            <a:ext cx="10316790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1A601C7-300C-4B8F-897A-B9494C3E3F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2957774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8" name="Content Placeholder 7">
            <a:extLst>
              <a:ext uri="{FF2B5EF4-FFF2-40B4-BE49-F238E27FC236}">
                <a16:creationId xmlns:a16="http://schemas.microsoft.com/office/drawing/2014/main" id="{DBF2184B-A9B2-424B-B60F-4DD1001A163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43467" y="1561508"/>
            <a:ext cx="10905066" cy="3734984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CA3FDD9-B056-4CF4-B6AA-3297E029C3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1186841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5EBA0445-DEDA-40AF-A447-1CFB2D6FAF2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43467" y="1602402"/>
            <a:ext cx="10905066" cy="365319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F7503DC-F75F-4F36-BC6C-849F20BB2E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5329192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6" name="Content Placeholder 5" descr="Shape&#10;&#10;Description automatically generated with medium confidence">
            <a:extLst>
              <a:ext uri="{FF2B5EF4-FFF2-40B4-BE49-F238E27FC236}">
                <a16:creationId xmlns:a16="http://schemas.microsoft.com/office/drawing/2014/main" id="{96F5554C-F363-4E99-AEDE-85E24730C3F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43467" y="1725084"/>
            <a:ext cx="10905066" cy="3407832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50F97AD-41B5-401F-AE6A-59B2055A26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7524328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6" name="Content Placeholder 5" descr="Shape&#10;&#10;Description automatically generated with medium confidence">
            <a:extLst>
              <a:ext uri="{FF2B5EF4-FFF2-40B4-BE49-F238E27FC236}">
                <a16:creationId xmlns:a16="http://schemas.microsoft.com/office/drawing/2014/main" id="{F8968477-8D6A-44ED-9484-9ADC4228933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43467" y="1493351"/>
            <a:ext cx="10905066" cy="3871298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3536F05-61B4-47D7-9CE7-B975F09619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42140518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Content Placeholder 5" descr="Shape&#10;&#10;Description automatically generated with medium confidence">
            <a:extLst>
              <a:ext uri="{FF2B5EF4-FFF2-40B4-BE49-F238E27FC236}">
                <a16:creationId xmlns:a16="http://schemas.microsoft.com/office/drawing/2014/main" id="{4545585B-879E-44DA-81FA-D12D61AD685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15370" y="643467"/>
            <a:ext cx="10561260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DFAA933-2EC5-413E-8DDC-6E2ABEFEA6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5905723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70CE9101-02F7-4E36-874E-600BB33B18B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13613" y="643467"/>
            <a:ext cx="10364773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EF411CE-2261-4AED-8F5E-9CF7D1D001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7554558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215</TotalTime>
  <Words>81</Words>
  <Application>Microsoft Office PowerPoint</Application>
  <PresentationFormat>Widescreen</PresentationFormat>
  <Paragraphs>21</Paragraphs>
  <Slides>19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3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Sarah Gothard</dc:creator>
  <cp:lastModifiedBy>Sarah Gothard</cp:lastModifiedBy>
  <cp:revision>17</cp:revision>
  <dcterms:created xsi:type="dcterms:W3CDTF">2020-12-27T20:40:58Z</dcterms:created>
  <dcterms:modified xsi:type="dcterms:W3CDTF">2022-04-14T14:19:33Z</dcterms:modified>
</cp:coreProperties>
</file>