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72" r:id="rId1"/>
    <p:sldMasterId id="2147484290" r:id="rId2"/>
  </p:sldMasterIdLst>
  <p:notesMasterIdLst>
    <p:notesMasterId r:id="rId12"/>
  </p:notesMasterIdLst>
  <p:handoutMasterIdLst>
    <p:handoutMasterId r:id="rId13"/>
  </p:handoutMasterIdLst>
  <p:sldIdLst>
    <p:sldId id="257" r:id="rId3"/>
    <p:sldId id="278" r:id="rId4"/>
    <p:sldId id="279" r:id="rId5"/>
    <p:sldId id="280" r:id="rId6"/>
    <p:sldId id="282" r:id="rId7"/>
    <p:sldId id="285" r:id="rId8"/>
    <p:sldId id="281" r:id="rId9"/>
    <p:sldId id="287" r:id="rId10"/>
    <p:sldId id="28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91160" autoAdjust="0"/>
  </p:normalViewPr>
  <p:slideViewPr>
    <p:cSldViewPr snapToGrid="0" showGuides="1">
      <p:cViewPr varScale="1">
        <p:scale>
          <a:sx n="67" d="100"/>
          <a:sy n="67" d="100"/>
        </p:scale>
        <p:origin x="712" y="60"/>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18B560E6-08DF-476A-869D-FEF2A7638E36}"/>
    <pc:docChg chg="delSld">
      <pc:chgData name="Sarah Gothard" userId="0e53f415fda5f162" providerId="LiveId" clId="{18B560E6-08DF-476A-869D-FEF2A7638E36}" dt="2019-10-04T01:49:05.129" v="10" actId="2696"/>
      <pc:docMkLst>
        <pc:docMk/>
      </pc:docMkLst>
      <pc:sldChg chg="del">
        <pc:chgData name="Sarah Gothard" userId="0e53f415fda5f162" providerId="LiveId" clId="{18B560E6-08DF-476A-869D-FEF2A7638E36}" dt="2019-10-04T01:49:05.096" v="1" actId="2696"/>
        <pc:sldMkLst>
          <pc:docMk/>
          <pc:sldMk cId="2211167003" sldId="257"/>
        </pc:sldMkLst>
      </pc:sldChg>
      <pc:sldChg chg="del">
        <pc:chgData name="Sarah Gothard" userId="0e53f415fda5f162" providerId="LiveId" clId="{18B560E6-08DF-476A-869D-FEF2A7638E36}" dt="2019-10-04T01:49:05.100" v="2" actId="2696"/>
        <pc:sldMkLst>
          <pc:docMk/>
          <pc:sldMk cId="334323977" sldId="258"/>
        </pc:sldMkLst>
      </pc:sldChg>
      <pc:sldChg chg="del">
        <pc:chgData name="Sarah Gothard" userId="0e53f415fda5f162" providerId="LiveId" clId="{18B560E6-08DF-476A-869D-FEF2A7638E36}" dt="2019-10-04T01:49:05.104" v="3" actId="2696"/>
        <pc:sldMkLst>
          <pc:docMk/>
          <pc:sldMk cId="346995749" sldId="259"/>
        </pc:sldMkLst>
      </pc:sldChg>
      <pc:sldChg chg="del">
        <pc:chgData name="Sarah Gothard" userId="0e53f415fda5f162" providerId="LiveId" clId="{18B560E6-08DF-476A-869D-FEF2A7638E36}" dt="2019-10-04T01:49:05.110" v="4" actId="2696"/>
        <pc:sldMkLst>
          <pc:docMk/>
          <pc:sldMk cId="2150054352" sldId="260"/>
        </pc:sldMkLst>
      </pc:sldChg>
      <pc:sldChg chg="del">
        <pc:chgData name="Sarah Gothard" userId="0e53f415fda5f162" providerId="LiveId" clId="{18B560E6-08DF-476A-869D-FEF2A7638E36}" dt="2019-10-04T01:49:05.114" v="5" actId="2696"/>
        <pc:sldMkLst>
          <pc:docMk/>
          <pc:sldMk cId="1407247138" sldId="261"/>
        </pc:sldMkLst>
      </pc:sldChg>
      <pc:sldChg chg="del">
        <pc:chgData name="Sarah Gothard" userId="0e53f415fda5f162" providerId="LiveId" clId="{18B560E6-08DF-476A-869D-FEF2A7638E36}" dt="2019-10-04T01:49:05.123" v="7" actId="2696"/>
        <pc:sldMkLst>
          <pc:docMk/>
          <pc:sldMk cId="1979487680" sldId="262"/>
        </pc:sldMkLst>
      </pc:sldChg>
      <pc:sldChg chg="del">
        <pc:chgData name="Sarah Gothard" userId="0e53f415fda5f162" providerId="LiveId" clId="{18B560E6-08DF-476A-869D-FEF2A7638E36}" dt="2019-10-04T01:49:05.119" v="6" actId="2696"/>
        <pc:sldMkLst>
          <pc:docMk/>
          <pc:sldMk cId="1341963063" sldId="263"/>
        </pc:sldMkLst>
      </pc:sldChg>
      <pc:sldChg chg="del">
        <pc:chgData name="Sarah Gothard" userId="0e53f415fda5f162" providerId="LiveId" clId="{18B560E6-08DF-476A-869D-FEF2A7638E36}" dt="2019-10-04T01:49:05.125" v="8" actId="2696"/>
        <pc:sldMkLst>
          <pc:docMk/>
          <pc:sldMk cId="1247045484" sldId="264"/>
        </pc:sldMkLst>
      </pc:sldChg>
      <pc:sldChg chg="del">
        <pc:chgData name="Sarah Gothard" userId="0e53f415fda5f162" providerId="LiveId" clId="{18B560E6-08DF-476A-869D-FEF2A7638E36}" dt="2019-10-04T01:49:05.127" v="9" actId="2696"/>
        <pc:sldMkLst>
          <pc:docMk/>
          <pc:sldMk cId="3059313240" sldId="265"/>
        </pc:sldMkLst>
      </pc:sldChg>
      <pc:sldChg chg="del">
        <pc:chgData name="Sarah Gothard" userId="0e53f415fda5f162" providerId="LiveId" clId="{18B560E6-08DF-476A-869D-FEF2A7638E36}" dt="2019-10-04T01:49:05.088" v="0" actId="2696"/>
        <pc:sldMkLst>
          <pc:docMk/>
          <pc:sldMk cId="4120778447" sldId="266"/>
        </pc:sldMkLst>
      </pc:sldChg>
      <pc:sldMasterChg chg="delSldLayout">
        <pc:chgData name="Sarah Gothard" userId="0e53f415fda5f162" providerId="LiveId" clId="{18B560E6-08DF-476A-869D-FEF2A7638E36}" dt="2019-10-04T01:49:05.129" v="10" actId="2696"/>
        <pc:sldMasterMkLst>
          <pc:docMk/>
          <pc:sldMasterMk cId="2034324831" sldId="2147484272"/>
        </pc:sldMasterMkLst>
        <pc:sldLayoutChg chg="del">
          <pc:chgData name="Sarah Gothard" userId="0e53f415fda5f162" providerId="LiveId" clId="{18B560E6-08DF-476A-869D-FEF2A7638E36}" dt="2019-10-04T01:49:05.129" v="10" actId="2696"/>
          <pc:sldLayoutMkLst>
            <pc:docMk/>
            <pc:sldMasterMk cId="2034324831" sldId="2147484272"/>
            <pc:sldLayoutMk cId="1065930909" sldId="214748429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5/5/2025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5/5/2025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a:p>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2980671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20934776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4A38B3-C742-4ECC-A677-77B63F1DA3C7}" type="datetime1">
              <a:rPr lang="en-US" smtClean="0"/>
              <a:t>5/5/2025</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91940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C6EB33-7630-4B4E-9108-7483772D52E2}" type="datetime1">
              <a:rPr lang="en-US" smtClean="0"/>
              <a:t>5/5/2025</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282029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468BE2-7021-496E-A8A9-AA619E80F75A}" type="datetime1">
              <a:rPr lang="en-US" smtClean="0"/>
              <a:t>5/5/2025</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42529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2807DB-3773-4914-BFE9-C964396F0606}" type="datetime1">
              <a:rPr lang="en-US" smtClean="0"/>
              <a:t>5/5/2025</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745410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47D6144-F2E7-4AB3-A618-DCDA93D0D2B6}" type="datetime1">
              <a:rPr lang="en-US" smtClean="0"/>
              <a:t>5/5/2025</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538928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BBA2069-7D2A-4969-9045-B1E340A6D1A3}" type="datetime1">
              <a:rPr lang="en-US" smtClean="0"/>
              <a:t>5/5/2025</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444883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E46329-B0E2-415F-A67C-938E0E09697F}" type="datetime1">
              <a:rPr lang="en-US" smtClean="0"/>
              <a:t>5/5/2025</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184412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ED774-7026-4CE6-862D-E5A6AA214D2F}" type="datetime1">
              <a:rPr lang="en-US" smtClean="0"/>
              <a:t>5/5/2025</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74677088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A7D96-3866-D447-3040-8356E6A7D0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37D564-ECE8-0E56-787A-74F8382A69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75F767-2854-5B4C-3701-97197F9ABC8C}"/>
              </a:ext>
            </a:extLst>
          </p:cNvPr>
          <p:cNvSpPr>
            <a:spLocks noGrp="1"/>
          </p:cNvSpPr>
          <p:nvPr>
            <p:ph type="dt" sz="half" idx="10"/>
          </p:nvPr>
        </p:nvSpPr>
        <p:spPr/>
        <p:txBody>
          <a:bodyPr/>
          <a:lstStyle/>
          <a:p>
            <a:fld id="{EF4354D7-9CDA-40B1-8433-DBEA09DB9EAD}" type="datetime1">
              <a:rPr lang="en-US" smtClean="0"/>
              <a:t>5/5/2025</a:t>
            </a:fld>
            <a:endParaRPr lang="en-US"/>
          </a:p>
        </p:txBody>
      </p:sp>
      <p:sp>
        <p:nvSpPr>
          <p:cNvPr id="5" name="Footer Placeholder 4">
            <a:extLst>
              <a:ext uri="{FF2B5EF4-FFF2-40B4-BE49-F238E27FC236}">
                <a16:creationId xmlns:a16="http://schemas.microsoft.com/office/drawing/2014/main" id="{BA56F8F6-D7C2-37CD-2CBE-E2D4FFAE5898}"/>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59AF769F-05F7-FC2A-11F4-C15B28BB4FA1}"/>
              </a:ext>
            </a:extLst>
          </p:cNvPr>
          <p:cNvSpPr>
            <a:spLocks noGrp="1"/>
          </p:cNvSpPr>
          <p:nvPr>
            <p:ph type="sldNum" sz="quarter" idx="12"/>
          </p:nvPr>
        </p:nvSpPr>
        <p:spPr/>
        <p:txBody>
          <a:bodyPr/>
          <a:lstStyle/>
          <a:p>
            <a:fld id="{AA83D1CB-6328-4FA7-9F8C-775EF4E88A5D}" type="slidenum">
              <a:rPr lang="en-US" smtClean="0"/>
              <a:t>‹#›</a:t>
            </a:fld>
            <a:endParaRPr lang="en-US"/>
          </a:p>
        </p:txBody>
      </p:sp>
    </p:spTree>
    <p:extLst>
      <p:ext uri="{BB962C8B-B14F-4D97-AF65-F5344CB8AC3E}">
        <p14:creationId xmlns:p14="http://schemas.microsoft.com/office/powerpoint/2010/main" val="1182575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A5A9D-FA67-721D-BB57-F52F2A7804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4EB09F-771C-5AEC-11F8-44658A1AA9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4889A1-33D4-3078-4287-0E46E2357B94}"/>
              </a:ext>
            </a:extLst>
          </p:cNvPr>
          <p:cNvSpPr>
            <a:spLocks noGrp="1"/>
          </p:cNvSpPr>
          <p:nvPr>
            <p:ph type="dt" sz="half" idx="10"/>
          </p:nvPr>
        </p:nvSpPr>
        <p:spPr/>
        <p:txBody>
          <a:bodyPr/>
          <a:lstStyle/>
          <a:p>
            <a:fld id="{8160A7D4-1E08-423F-ADF4-4CFA6DEC5022}" type="datetime1">
              <a:rPr lang="en-US" smtClean="0"/>
              <a:t>5/5/2025</a:t>
            </a:fld>
            <a:endParaRPr lang="en-US"/>
          </a:p>
        </p:txBody>
      </p:sp>
      <p:sp>
        <p:nvSpPr>
          <p:cNvPr id="5" name="Footer Placeholder 4">
            <a:extLst>
              <a:ext uri="{FF2B5EF4-FFF2-40B4-BE49-F238E27FC236}">
                <a16:creationId xmlns:a16="http://schemas.microsoft.com/office/drawing/2014/main" id="{D917B6D9-0EF6-1FF4-351A-723E17152871}"/>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1E6E511B-3892-2A8A-A375-5C699A22014A}"/>
              </a:ext>
            </a:extLst>
          </p:cNvPr>
          <p:cNvSpPr>
            <a:spLocks noGrp="1"/>
          </p:cNvSpPr>
          <p:nvPr>
            <p:ph type="sldNum" sz="quarter" idx="12"/>
          </p:nvPr>
        </p:nvSpPr>
        <p:spPr/>
        <p:txBody>
          <a:bodyPr/>
          <a:lstStyle/>
          <a:p>
            <a:fld id="{AA83D1CB-6328-4FA7-9F8C-775EF4E88A5D}" type="slidenum">
              <a:rPr lang="en-US" smtClean="0"/>
              <a:t>‹#›</a:t>
            </a:fld>
            <a:endParaRPr lang="en-US"/>
          </a:p>
        </p:txBody>
      </p:sp>
    </p:spTree>
    <p:extLst>
      <p:ext uri="{BB962C8B-B14F-4D97-AF65-F5344CB8AC3E}">
        <p14:creationId xmlns:p14="http://schemas.microsoft.com/office/powerpoint/2010/main" val="1415721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2589299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F8512-E56F-673C-15AC-E69DD2B693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10826A-E592-E4EB-1F82-BD5AE89E87E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0691D5-CE03-F86D-79AE-FAF8640C9306}"/>
              </a:ext>
            </a:extLst>
          </p:cNvPr>
          <p:cNvSpPr>
            <a:spLocks noGrp="1"/>
          </p:cNvSpPr>
          <p:nvPr>
            <p:ph type="dt" sz="half" idx="10"/>
          </p:nvPr>
        </p:nvSpPr>
        <p:spPr/>
        <p:txBody>
          <a:bodyPr/>
          <a:lstStyle/>
          <a:p>
            <a:fld id="{4369F2ED-AB5E-49A5-A659-8FFF164D1DEE}" type="datetime1">
              <a:rPr lang="en-US" smtClean="0"/>
              <a:t>5/5/2025</a:t>
            </a:fld>
            <a:endParaRPr lang="en-US"/>
          </a:p>
        </p:txBody>
      </p:sp>
      <p:sp>
        <p:nvSpPr>
          <p:cNvPr id="5" name="Footer Placeholder 4">
            <a:extLst>
              <a:ext uri="{FF2B5EF4-FFF2-40B4-BE49-F238E27FC236}">
                <a16:creationId xmlns:a16="http://schemas.microsoft.com/office/drawing/2014/main" id="{5B45BCBA-D626-CBB0-1814-554DC6B2E254}"/>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3B25D270-89B1-6F80-097B-26AE2591B540}"/>
              </a:ext>
            </a:extLst>
          </p:cNvPr>
          <p:cNvSpPr>
            <a:spLocks noGrp="1"/>
          </p:cNvSpPr>
          <p:nvPr>
            <p:ph type="sldNum" sz="quarter" idx="12"/>
          </p:nvPr>
        </p:nvSpPr>
        <p:spPr/>
        <p:txBody>
          <a:bodyPr/>
          <a:lstStyle/>
          <a:p>
            <a:fld id="{AA83D1CB-6328-4FA7-9F8C-775EF4E88A5D}" type="slidenum">
              <a:rPr lang="en-US" smtClean="0"/>
              <a:t>‹#›</a:t>
            </a:fld>
            <a:endParaRPr lang="en-US"/>
          </a:p>
        </p:txBody>
      </p:sp>
    </p:spTree>
    <p:extLst>
      <p:ext uri="{BB962C8B-B14F-4D97-AF65-F5344CB8AC3E}">
        <p14:creationId xmlns:p14="http://schemas.microsoft.com/office/powerpoint/2010/main" val="1984511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A24F4-86E8-1C0A-E2FB-3B67FB1E0A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462D41-6B42-8685-9574-DBEC6CE5AC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C26AA4-B1DA-13F4-CC1D-EF4AF5595B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DBFDEE-7C2B-8EC5-FE01-0EA35E328276}"/>
              </a:ext>
            </a:extLst>
          </p:cNvPr>
          <p:cNvSpPr>
            <a:spLocks noGrp="1"/>
          </p:cNvSpPr>
          <p:nvPr>
            <p:ph type="dt" sz="half" idx="10"/>
          </p:nvPr>
        </p:nvSpPr>
        <p:spPr/>
        <p:txBody>
          <a:bodyPr/>
          <a:lstStyle/>
          <a:p>
            <a:fld id="{340C5351-3F2B-405D-B48D-3A66D92CF610}" type="datetime1">
              <a:rPr lang="en-US" smtClean="0"/>
              <a:t>5/5/2025</a:t>
            </a:fld>
            <a:endParaRPr lang="en-US"/>
          </a:p>
        </p:txBody>
      </p:sp>
      <p:sp>
        <p:nvSpPr>
          <p:cNvPr id="6" name="Footer Placeholder 5">
            <a:extLst>
              <a:ext uri="{FF2B5EF4-FFF2-40B4-BE49-F238E27FC236}">
                <a16:creationId xmlns:a16="http://schemas.microsoft.com/office/drawing/2014/main" id="{ED938AD3-113B-EBD4-E947-B54228B217F3}"/>
              </a:ext>
            </a:extLst>
          </p:cNvPr>
          <p:cNvSpPr>
            <a:spLocks noGrp="1"/>
          </p:cNvSpPr>
          <p:nvPr>
            <p:ph type="ftr" sz="quarter" idx="11"/>
          </p:nvPr>
        </p:nvSpPr>
        <p:spPr/>
        <p:txBody>
          <a:bodyPr/>
          <a:lstStyle/>
          <a:p>
            <a:r>
              <a:rPr lang="en-US"/>
              <a:t>Public Domain</a:t>
            </a:r>
          </a:p>
        </p:txBody>
      </p:sp>
      <p:sp>
        <p:nvSpPr>
          <p:cNvPr id="7" name="Slide Number Placeholder 6">
            <a:extLst>
              <a:ext uri="{FF2B5EF4-FFF2-40B4-BE49-F238E27FC236}">
                <a16:creationId xmlns:a16="http://schemas.microsoft.com/office/drawing/2014/main" id="{EC46C770-4960-69F1-CEE3-98FCF6F219C8}"/>
              </a:ext>
            </a:extLst>
          </p:cNvPr>
          <p:cNvSpPr>
            <a:spLocks noGrp="1"/>
          </p:cNvSpPr>
          <p:nvPr>
            <p:ph type="sldNum" sz="quarter" idx="12"/>
          </p:nvPr>
        </p:nvSpPr>
        <p:spPr/>
        <p:txBody>
          <a:bodyPr/>
          <a:lstStyle/>
          <a:p>
            <a:fld id="{AA83D1CB-6328-4FA7-9F8C-775EF4E88A5D}" type="slidenum">
              <a:rPr lang="en-US" smtClean="0"/>
              <a:t>‹#›</a:t>
            </a:fld>
            <a:endParaRPr lang="en-US"/>
          </a:p>
        </p:txBody>
      </p:sp>
    </p:spTree>
    <p:extLst>
      <p:ext uri="{BB962C8B-B14F-4D97-AF65-F5344CB8AC3E}">
        <p14:creationId xmlns:p14="http://schemas.microsoft.com/office/powerpoint/2010/main" val="2996659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74375-3D33-4082-72D2-57DEC55E30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B65CEE-35FE-33EA-1B88-8782D345DA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62C0F-1247-BF15-C3B5-4DA0BB59A3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E0E1C8-B136-2371-56DC-8B60EFCDF5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FB6CC2-E21D-07C6-0BE3-E8606554CA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629566-BE80-9165-4FEE-40F50A66CF86}"/>
              </a:ext>
            </a:extLst>
          </p:cNvPr>
          <p:cNvSpPr>
            <a:spLocks noGrp="1"/>
          </p:cNvSpPr>
          <p:nvPr>
            <p:ph type="dt" sz="half" idx="10"/>
          </p:nvPr>
        </p:nvSpPr>
        <p:spPr/>
        <p:txBody>
          <a:bodyPr/>
          <a:lstStyle/>
          <a:p>
            <a:fld id="{51B63646-7DE8-4F73-8466-C81EC3B812FB}" type="datetime1">
              <a:rPr lang="en-US" smtClean="0"/>
              <a:t>5/5/2025</a:t>
            </a:fld>
            <a:endParaRPr lang="en-US"/>
          </a:p>
        </p:txBody>
      </p:sp>
      <p:sp>
        <p:nvSpPr>
          <p:cNvPr id="8" name="Footer Placeholder 7">
            <a:extLst>
              <a:ext uri="{FF2B5EF4-FFF2-40B4-BE49-F238E27FC236}">
                <a16:creationId xmlns:a16="http://schemas.microsoft.com/office/drawing/2014/main" id="{9580F280-421A-CB0A-E974-D25FE591768E}"/>
              </a:ext>
            </a:extLst>
          </p:cNvPr>
          <p:cNvSpPr>
            <a:spLocks noGrp="1"/>
          </p:cNvSpPr>
          <p:nvPr>
            <p:ph type="ftr" sz="quarter" idx="11"/>
          </p:nvPr>
        </p:nvSpPr>
        <p:spPr/>
        <p:txBody>
          <a:bodyPr/>
          <a:lstStyle/>
          <a:p>
            <a:r>
              <a:rPr lang="en-US"/>
              <a:t>Public Domain</a:t>
            </a:r>
          </a:p>
        </p:txBody>
      </p:sp>
      <p:sp>
        <p:nvSpPr>
          <p:cNvPr id="9" name="Slide Number Placeholder 8">
            <a:extLst>
              <a:ext uri="{FF2B5EF4-FFF2-40B4-BE49-F238E27FC236}">
                <a16:creationId xmlns:a16="http://schemas.microsoft.com/office/drawing/2014/main" id="{71FDE905-CA97-3592-694F-29D28B4992A1}"/>
              </a:ext>
            </a:extLst>
          </p:cNvPr>
          <p:cNvSpPr>
            <a:spLocks noGrp="1"/>
          </p:cNvSpPr>
          <p:nvPr>
            <p:ph type="sldNum" sz="quarter" idx="12"/>
          </p:nvPr>
        </p:nvSpPr>
        <p:spPr/>
        <p:txBody>
          <a:bodyPr/>
          <a:lstStyle/>
          <a:p>
            <a:fld id="{AA83D1CB-6328-4FA7-9F8C-775EF4E88A5D}" type="slidenum">
              <a:rPr lang="en-US" smtClean="0"/>
              <a:t>‹#›</a:t>
            </a:fld>
            <a:endParaRPr lang="en-US"/>
          </a:p>
        </p:txBody>
      </p:sp>
    </p:spTree>
    <p:extLst>
      <p:ext uri="{BB962C8B-B14F-4D97-AF65-F5344CB8AC3E}">
        <p14:creationId xmlns:p14="http://schemas.microsoft.com/office/powerpoint/2010/main" val="2035018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2A5DF-08DE-9CC2-C552-5CCA01FAFF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447886-8422-19F7-3D7B-CD4CEAE8B69C}"/>
              </a:ext>
            </a:extLst>
          </p:cNvPr>
          <p:cNvSpPr>
            <a:spLocks noGrp="1"/>
          </p:cNvSpPr>
          <p:nvPr>
            <p:ph type="dt" sz="half" idx="10"/>
          </p:nvPr>
        </p:nvSpPr>
        <p:spPr/>
        <p:txBody>
          <a:bodyPr/>
          <a:lstStyle/>
          <a:p>
            <a:fld id="{909019E6-1E79-453E-BAA5-0FF7555E7804}" type="datetime1">
              <a:rPr lang="en-US" smtClean="0"/>
              <a:t>5/5/2025</a:t>
            </a:fld>
            <a:endParaRPr lang="en-US"/>
          </a:p>
        </p:txBody>
      </p:sp>
      <p:sp>
        <p:nvSpPr>
          <p:cNvPr id="4" name="Footer Placeholder 3">
            <a:extLst>
              <a:ext uri="{FF2B5EF4-FFF2-40B4-BE49-F238E27FC236}">
                <a16:creationId xmlns:a16="http://schemas.microsoft.com/office/drawing/2014/main" id="{E07E6808-5B42-B6D8-2992-F8CC9451C4B1}"/>
              </a:ext>
            </a:extLst>
          </p:cNvPr>
          <p:cNvSpPr>
            <a:spLocks noGrp="1"/>
          </p:cNvSpPr>
          <p:nvPr>
            <p:ph type="ftr" sz="quarter" idx="11"/>
          </p:nvPr>
        </p:nvSpPr>
        <p:spPr/>
        <p:txBody>
          <a:bodyPr/>
          <a:lstStyle/>
          <a:p>
            <a:r>
              <a:rPr lang="en-US"/>
              <a:t>Public Domain</a:t>
            </a:r>
          </a:p>
        </p:txBody>
      </p:sp>
      <p:sp>
        <p:nvSpPr>
          <p:cNvPr id="5" name="Slide Number Placeholder 4">
            <a:extLst>
              <a:ext uri="{FF2B5EF4-FFF2-40B4-BE49-F238E27FC236}">
                <a16:creationId xmlns:a16="http://schemas.microsoft.com/office/drawing/2014/main" id="{B7147576-AD54-5B14-07D3-BAB29E35FBA3}"/>
              </a:ext>
            </a:extLst>
          </p:cNvPr>
          <p:cNvSpPr>
            <a:spLocks noGrp="1"/>
          </p:cNvSpPr>
          <p:nvPr>
            <p:ph type="sldNum" sz="quarter" idx="12"/>
          </p:nvPr>
        </p:nvSpPr>
        <p:spPr/>
        <p:txBody>
          <a:bodyPr/>
          <a:lstStyle/>
          <a:p>
            <a:fld id="{AA83D1CB-6328-4FA7-9F8C-775EF4E88A5D}" type="slidenum">
              <a:rPr lang="en-US" smtClean="0"/>
              <a:t>‹#›</a:t>
            </a:fld>
            <a:endParaRPr lang="en-US"/>
          </a:p>
        </p:txBody>
      </p:sp>
    </p:spTree>
    <p:extLst>
      <p:ext uri="{BB962C8B-B14F-4D97-AF65-F5344CB8AC3E}">
        <p14:creationId xmlns:p14="http://schemas.microsoft.com/office/powerpoint/2010/main" val="2910916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B6BC77-A558-9481-BA35-55B8866059A5}"/>
              </a:ext>
            </a:extLst>
          </p:cNvPr>
          <p:cNvSpPr>
            <a:spLocks noGrp="1"/>
          </p:cNvSpPr>
          <p:nvPr>
            <p:ph type="dt" sz="half" idx="10"/>
          </p:nvPr>
        </p:nvSpPr>
        <p:spPr/>
        <p:txBody>
          <a:bodyPr/>
          <a:lstStyle/>
          <a:p>
            <a:fld id="{7F356D00-50CA-467E-8BE5-B01A4B1037A6}" type="datetime1">
              <a:rPr lang="en-US" smtClean="0"/>
              <a:t>5/5/2025</a:t>
            </a:fld>
            <a:endParaRPr lang="en-US"/>
          </a:p>
        </p:txBody>
      </p:sp>
      <p:sp>
        <p:nvSpPr>
          <p:cNvPr id="3" name="Footer Placeholder 2">
            <a:extLst>
              <a:ext uri="{FF2B5EF4-FFF2-40B4-BE49-F238E27FC236}">
                <a16:creationId xmlns:a16="http://schemas.microsoft.com/office/drawing/2014/main" id="{9E415345-581D-2E80-E08C-7CF620F98443}"/>
              </a:ext>
            </a:extLst>
          </p:cNvPr>
          <p:cNvSpPr>
            <a:spLocks noGrp="1"/>
          </p:cNvSpPr>
          <p:nvPr>
            <p:ph type="ftr" sz="quarter" idx="11"/>
          </p:nvPr>
        </p:nvSpPr>
        <p:spPr/>
        <p:txBody>
          <a:bodyPr/>
          <a:lstStyle/>
          <a:p>
            <a:r>
              <a:rPr lang="en-US"/>
              <a:t>Public Domain</a:t>
            </a:r>
          </a:p>
        </p:txBody>
      </p:sp>
      <p:sp>
        <p:nvSpPr>
          <p:cNvPr id="4" name="Slide Number Placeholder 3">
            <a:extLst>
              <a:ext uri="{FF2B5EF4-FFF2-40B4-BE49-F238E27FC236}">
                <a16:creationId xmlns:a16="http://schemas.microsoft.com/office/drawing/2014/main" id="{C99B32DF-CA74-D90D-F1CC-79C1EDEF6EBD}"/>
              </a:ext>
            </a:extLst>
          </p:cNvPr>
          <p:cNvSpPr>
            <a:spLocks noGrp="1"/>
          </p:cNvSpPr>
          <p:nvPr>
            <p:ph type="sldNum" sz="quarter" idx="12"/>
          </p:nvPr>
        </p:nvSpPr>
        <p:spPr/>
        <p:txBody>
          <a:bodyPr/>
          <a:lstStyle/>
          <a:p>
            <a:fld id="{AA83D1CB-6328-4FA7-9F8C-775EF4E88A5D}" type="slidenum">
              <a:rPr lang="en-US" smtClean="0"/>
              <a:t>‹#›</a:t>
            </a:fld>
            <a:endParaRPr lang="en-US"/>
          </a:p>
        </p:txBody>
      </p:sp>
    </p:spTree>
    <p:extLst>
      <p:ext uri="{BB962C8B-B14F-4D97-AF65-F5344CB8AC3E}">
        <p14:creationId xmlns:p14="http://schemas.microsoft.com/office/powerpoint/2010/main" val="1874157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6C17C-67A0-03AC-72CF-8B9B102A31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45391E-E6E3-27C0-211F-CAC91E5F50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980EEB-5053-95D4-99A8-50A673E89A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9C234F-DE35-FEE5-850E-485081C33B85}"/>
              </a:ext>
            </a:extLst>
          </p:cNvPr>
          <p:cNvSpPr>
            <a:spLocks noGrp="1"/>
          </p:cNvSpPr>
          <p:nvPr>
            <p:ph type="dt" sz="half" idx="10"/>
          </p:nvPr>
        </p:nvSpPr>
        <p:spPr/>
        <p:txBody>
          <a:bodyPr/>
          <a:lstStyle/>
          <a:p>
            <a:fld id="{448767AE-79F4-4683-89C1-59DFE94E6EE7}" type="datetime1">
              <a:rPr lang="en-US" smtClean="0"/>
              <a:t>5/5/2025</a:t>
            </a:fld>
            <a:endParaRPr lang="en-US"/>
          </a:p>
        </p:txBody>
      </p:sp>
      <p:sp>
        <p:nvSpPr>
          <p:cNvPr id="6" name="Footer Placeholder 5">
            <a:extLst>
              <a:ext uri="{FF2B5EF4-FFF2-40B4-BE49-F238E27FC236}">
                <a16:creationId xmlns:a16="http://schemas.microsoft.com/office/drawing/2014/main" id="{A6C136B3-32BD-2C9E-A153-0A1DE3BE2B9A}"/>
              </a:ext>
            </a:extLst>
          </p:cNvPr>
          <p:cNvSpPr>
            <a:spLocks noGrp="1"/>
          </p:cNvSpPr>
          <p:nvPr>
            <p:ph type="ftr" sz="quarter" idx="11"/>
          </p:nvPr>
        </p:nvSpPr>
        <p:spPr/>
        <p:txBody>
          <a:bodyPr/>
          <a:lstStyle/>
          <a:p>
            <a:r>
              <a:rPr lang="en-US"/>
              <a:t>Public Domain</a:t>
            </a:r>
          </a:p>
        </p:txBody>
      </p:sp>
      <p:sp>
        <p:nvSpPr>
          <p:cNvPr id="7" name="Slide Number Placeholder 6">
            <a:extLst>
              <a:ext uri="{FF2B5EF4-FFF2-40B4-BE49-F238E27FC236}">
                <a16:creationId xmlns:a16="http://schemas.microsoft.com/office/drawing/2014/main" id="{FA178879-1CE8-5F0F-6469-E920C258195C}"/>
              </a:ext>
            </a:extLst>
          </p:cNvPr>
          <p:cNvSpPr>
            <a:spLocks noGrp="1"/>
          </p:cNvSpPr>
          <p:nvPr>
            <p:ph type="sldNum" sz="quarter" idx="12"/>
          </p:nvPr>
        </p:nvSpPr>
        <p:spPr/>
        <p:txBody>
          <a:bodyPr/>
          <a:lstStyle/>
          <a:p>
            <a:fld id="{AA83D1CB-6328-4FA7-9F8C-775EF4E88A5D}" type="slidenum">
              <a:rPr lang="en-US" smtClean="0"/>
              <a:t>‹#›</a:t>
            </a:fld>
            <a:endParaRPr lang="en-US"/>
          </a:p>
        </p:txBody>
      </p:sp>
    </p:spTree>
    <p:extLst>
      <p:ext uri="{BB962C8B-B14F-4D97-AF65-F5344CB8AC3E}">
        <p14:creationId xmlns:p14="http://schemas.microsoft.com/office/powerpoint/2010/main" val="1196236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31E63-6EAC-9A0C-430A-A02DE9E8DB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EDA260-F048-3AE3-58EF-963EDB7FE6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B97FC1-6852-2C1F-C8B9-20B0F4E584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E32975-14A1-C7B6-E399-14A97B9BD28B}"/>
              </a:ext>
            </a:extLst>
          </p:cNvPr>
          <p:cNvSpPr>
            <a:spLocks noGrp="1"/>
          </p:cNvSpPr>
          <p:nvPr>
            <p:ph type="dt" sz="half" idx="10"/>
          </p:nvPr>
        </p:nvSpPr>
        <p:spPr/>
        <p:txBody>
          <a:bodyPr/>
          <a:lstStyle/>
          <a:p>
            <a:fld id="{E74C1BDD-7BC4-4D5E-A526-69B4E7DF7A3E}" type="datetime1">
              <a:rPr lang="en-US" smtClean="0"/>
              <a:t>5/5/2025</a:t>
            </a:fld>
            <a:endParaRPr lang="en-US"/>
          </a:p>
        </p:txBody>
      </p:sp>
      <p:sp>
        <p:nvSpPr>
          <p:cNvPr id="6" name="Footer Placeholder 5">
            <a:extLst>
              <a:ext uri="{FF2B5EF4-FFF2-40B4-BE49-F238E27FC236}">
                <a16:creationId xmlns:a16="http://schemas.microsoft.com/office/drawing/2014/main" id="{CBD2A16C-19DD-46EA-0A77-A511E5970A3D}"/>
              </a:ext>
            </a:extLst>
          </p:cNvPr>
          <p:cNvSpPr>
            <a:spLocks noGrp="1"/>
          </p:cNvSpPr>
          <p:nvPr>
            <p:ph type="ftr" sz="quarter" idx="11"/>
          </p:nvPr>
        </p:nvSpPr>
        <p:spPr/>
        <p:txBody>
          <a:bodyPr/>
          <a:lstStyle/>
          <a:p>
            <a:r>
              <a:rPr lang="en-US"/>
              <a:t>Public Domain</a:t>
            </a:r>
          </a:p>
        </p:txBody>
      </p:sp>
      <p:sp>
        <p:nvSpPr>
          <p:cNvPr id="7" name="Slide Number Placeholder 6">
            <a:extLst>
              <a:ext uri="{FF2B5EF4-FFF2-40B4-BE49-F238E27FC236}">
                <a16:creationId xmlns:a16="http://schemas.microsoft.com/office/drawing/2014/main" id="{9EE3BDA6-F021-578E-4213-B2CD1502B0F0}"/>
              </a:ext>
            </a:extLst>
          </p:cNvPr>
          <p:cNvSpPr>
            <a:spLocks noGrp="1"/>
          </p:cNvSpPr>
          <p:nvPr>
            <p:ph type="sldNum" sz="quarter" idx="12"/>
          </p:nvPr>
        </p:nvSpPr>
        <p:spPr/>
        <p:txBody>
          <a:bodyPr/>
          <a:lstStyle/>
          <a:p>
            <a:fld id="{AA83D1CB-6328-4FA7-9F8C-775EF4E88A5D}" type="slidenum">
              <a:rPr lang="en-US" smtClean="0"/>
              <a:t>‹#›</a:t>
            </a:fld>
            <a:endParaRPr lang="en-US"/>
          </a:p>
        </p:txBody>
      </p:sp>
    </p:spTree>
    <p:extLst>
      <p:ext uri="{BB962C8B-B14F-4D97-AF65-F5344CB8AC3E}">
        <p14:creationId xmlns:p14="http://schemas.microsoft.com/office/powerpoint/2010/main" val="2848611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7749-241E-AB40-8BB2-E3A41303AF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0AD021-3481-C1DF-1C58-BC116D7C82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E3C6E-B89D-C3F4-8162-59B0BA04A8FA}"/>
              </a:ext>
            </a:extLst>
          </p:cNvPr>
          <p:cNvSpPr>
            <a:spLocks noGrp="1"/>
          </p:cNvSpPr>
          <p:nvPr>
            <p:ph type="dt" sz="half" idx="10"/>
          </p:nvPr>
        </p:nvSpPr>
        <p:spPr/>
        <p:txBody>
          <a:bodyPr/>
          <a:lstStyle/>
          <a:p>
            <a:fld id="{A89E41D3-D40F-486B-B592-84A1E08BB98E}" type="datetime1">
              <a:rPr lang="en-US" smtClean="0"/>
              <a:t>5/5/2025</a:t>
            </a:fld>
            <a:endParaRPr lang="en-US"/>
          </a:p>
        </p:txBody>
      </p:sp>
      <p:sp>
        <p:nvSpPr>
          <p:cNvPr id="5" name="Footer Placeholder 4">
            <a:extLst>
              <a:ext uri="{FF2B5EF4-FFF2-40B4-BE49-F238E27FC236}">
                <a16:creationId xmlns:a16="http://schemas.microsoft.com/office/drawing/2014/main" id="{D51A1B72-985B-AE96-FCC5-979BDAF9A03A}"/>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959D78DD-A16E-CF0E-F3AC-13861BFED7A9}"/>
              </a:ext>
            </a:extLst>
          </p:cNvPr>
          <p:cNvSpPr>
            <a:spLocks noGrp="1"/>
          </p:cNvSpPr>
          <p:nvPr>
            <p:ph type="sldNum" sz="quarter" idx="12"/>
          </p:nvPr>
        </p:nvSpPr>
        <p:spPr/>
        <p:txBody>
          <a:bodyPr/>
          <a:lstStyle/>
          <a:p>
            <a:fld id="{AA83D1CB-6328-4FA7-9F8C-775EF4E88A5D}" type="slidenum">
              <a:rPr lang="en-US" smtClean="0"/>
              <a:t>‹#›</a:t>
            </a:fld>
            <a:endParaRPr lang="en-US"/>
          </a:p>
        </p:txBody>
      </p:sp>
    </p:spTree>
    <p:extLst>
      <p:ext uri="{BB962C8B-B14F-4D97-AF65-F5344CB8AC3E}">
        <p14:creationId xmlns:p14="http://schemas.microsoft.com/office/powerpoint/2010/main" val="34969327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8A0B9C-49F4-A8FF-9574-EB7CBE6E82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253122-4E55-AA28-BF35-F9ED391095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480284-34E8-EFE2-684A-E62890CB7181}"/>
              </a:ext>
            </a:extLst>
          </p:cNvPr>
          <p:cNvSpPr>
            <a:spLocks noGrp="1"/>
          </p:cNvSpPr>
          <p:nvPr>
            <p:ph type="dt" sz="half" idx="10"/>
          </p:nvPr>
        </p:nvSpPr>
        <p:spPr/>
        <p:txBody>
          <a:bodyPr/>
          <a:lstStyle/>
          <a:p>
            <a:fld id="{6B2ECD2D-A4EB-4744-886E-51E76867E3A9}" type="datetime1">
              <a:rPr lang="en-US" smtClean="0"/>
              <a:t>5/5/2025</a:t>
            </a:fld>
            <a:endParaRPr lang="en-US"/>
          </a:p>
        </p:txBody>
      </p:sp>
      <p:sp>
        <p:nvSpPr>
          <p:cNvPr id="5" name="Footer Placeholder 4">
            <a:extLst>
              <a:ext uri="{FF2B5EF4-FFF2-40B4-BE49-F238E27FC236}">
                <a16:creationId xmlns:a16="http://schemas.microsoft.com/office/drawing/2014/main" id="{13CAFA4F-9C57-D010-16D0-E259164C1F15}"/>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EBCAFAD2-9602-1E03-899A-7C2A3515174D}"/>
              </a:ext>
            </a:extLst>
          </p:cNvPr>
          <p:cNvSpPr>
            <a:spLocks noGrp="1"/>
          </p:cNvSpPr>
          <p:nvPr>
            <p:ph type="sldNum" sz="quarter" idx="12"/>
          </p:nvPr>
        </p:nvSpPr>
        <p:spPr/>
        <p:txBody>
          <a:bodyPr/>
          <a:lstStyle/>
          <a:p>
            <a:fld id="{AA83D1CB-6328-4FA7-9F8C-775EF4E88A5D}" type="slidenum">
              <a:rPr lang="en-US" smtClean="0"/>
              <a:t>‹#›</a:t>
            </a:fld>
            <a:endParaRPr lang="en-US"/>
          </a:p>
        </p:txBody>
      </p:sp>
    </p:spTree>
    <p:extLst>
      <p:ext uri="{BB962C8B-B14F-4D97-AF65-F5344CB8AC3E}">
        <p14:creationId xmlns:p14="http://schemas.microsoft.com/office/powerpoint/2010/main" val="2156462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491041-EA88-41B3-BC99-8A49BA3F3989}" type="datetime1">
              <a:rPr lang="en-US" smtClean="0"/>
              <a:t>5/5/2025</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095394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88201F-7DC3-40A9-A9A4-4EDCF1FADFFD}" type="datetime1">
              <a:rPr lang="en-US" smtClean="0"/>
              <a:t>5/5/2025</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480841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605108-959A-4D8A-94C1-B004F44B390E}" type="datetime1">
              <a:rPr lang="en-US" smtClean="0"/>
              <a:t>5/5/2025</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41142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DAD816-C942-4776-AFE7-60D15834C848}" type="datetime1">
              <a:rPr lang="en-US" smtClean="0"/>
              <a:t>5/5/2025</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13512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1B9EE6-679C-48C9-8C99-2ADAD213AF19}" type="datetime1">
              <a:rPr lang="en-US" smtClean="0"/>
              <a:t>5/5/2025</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216560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38E7DA7-267D-4B6A-ACCC-D95DC7EEC1D6}" type="datetime1">
              <a:rPr lang="en-US" smtClean="0"/>
              <a:t>5/5/2025</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965197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7093D87-339B-4214-9151-B945D67E44D5}" type="datetime1">
              <a:rPr lang="en-US" smtClean="0"/>
              <a:t>5/5/2025</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847155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FFF18A4-8444-41EC-936F-418DD2746688}" type="datetime1">
              <a:rPr lang="en-US" smtClean="0"/>
              <a:t>5/5/2025</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2034324831"/>
      </p:ext>
    </p:extLst>
  </p:cSld>
  <p:clrMap bg1="dk1" tx1="lt1" bg2="dk2" tx2="lt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 id="2147484285" r:id="rId13"/>
    <p:sldLayoutId id="2147484286" r:id="rId14"/>
    <p:sldLayoutId id="2147484287" r:id="rId15"/>
    <p:sldLayoutId id="2147484288" r:id="rId16"/>
    <p:sldLayoutId id="2147484289" r:id="rId17"/>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E7A540-9860-FEC6-9FD4-B0B5332CDF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ABAC2E-F163-1235-A689-178C6E55D0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19321A-A454-D21E-44F9-B04CB54968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9A0E7BA-61DB-4B12-9261-BF51F4387AD5}" type="datetime1">
              <a:rPr lang="en-US" smtClean="0"/>
              <a:t>5/5/2025</a:t>
            </a:fld>
            <a:endParaRPr lang="en-US"/>
          </a:p>
        </p:txBody>
      </p:sp>
      <p:sp>
        <p:nvSpPr>
          <p:cNvPr id="5" name="Footer Placeholder 4">
            <a:extLst>
              <a:ext uri="{FF2B5EF4-FFF2-40B4-BE49-F238E27FC236}">
                <a16:creationId xmlns:a16="http://schemas.microsoft.com/office/drawing/2014/main" id="{B755F4DD-8EAB-9496-D193-0334F1733F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Public Domain</a:t>
            </a:r>
          </a:p>
        </p:txBody>
      </p:sp>
      <p:sp>
        <p:nvSpPr>
          <p:cNvPr id="6" name="Slide Number Placeholder 5">
            <a:extLst>
              <a:ext uri="{FF2B5EF4-FFF2-40B4-BE49-F238E27FC236}">
                <a16:creationId xmlns:a16="http://schemas.microsoft.com/office/drawing/2014/main" id="{4E56DCF5-A79F-8ACF-7BF4-9F0D4DB955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A83D1CB-6328-4FA7-9F8C-775EF4E88A5D}" type="slidenum">
              <a:rPr lang="en-US" smtClean="0"/>
              <a:t>‹#›</a:t>
            </a:fld>
            <a:endParaRPr lang="en-US"/>
          </a:p>
        </p:txBody>
      </p:sp>
    </p:spTree>
    <p:extLst>
      <p:ext uri="{BB962C8B-B14F-4D97-AF65-F5344CB8AC3E}">
        <p14:creationId xmlns:p14="http://schemas.microsoft.com/office/powerpoint/2010/main" val="3732283682"/>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92CCA040-0F36-FF79-B1FA-FF1234DDF802}"/>
              </a:ext>
            </a:extLst>
          </p:cNvPr>
          <p:cNvPicPr>
            <a:picLocks noChangeAspect="1"/>
          </p:cNvPicPr>
          <p:nvPr/>
        </p:nvPicPr>
        <p:blipFill>
          <a:blip r:embed="rId3"/>
          <a:stretch>
            <a:fillRect/>
          </a:stretch>
        </p:blipFill>
        <p:spPr>
          <a:xfrm>
            <a:off x="643467" y="2270337"/>
            <a:ext cx="10905066" cy="2317326"/>
          </a:xfrm>
          <a:prstGeom prst="rect">
            <a:avLst/>
          </a:prstGeom>
        </p:spPr>
      </p:pic>
      <p:sp>
        <p:nvSpPr>
          <p:cNvPr id="2" name="Footer Placeholder 1">
            <a:extLst>
              <a:ext uri="{FF2B5EF4-FFF2-40B4-BE49-F238E27FC236}">
                <a16:creationId xmlns:a16="http://schemas.microsoft.com/office/drawing/2014/main" id="{8A709E11-0CB4-E55B-82B5-84B55A5DB7F9}"/>
              </a:ext>
            </a:extLst>
          </p:cNvPr>
          <p:cNvSpPr>
            <a:spLocks noGrp="1"/>
          </p:cNvSpPr>
          <p:nvPr>
            <p:ph type="ftr" sz="quarter" idx="11"/>
          </p:nvPr>
        </p:nvSpPr>
        <p:spPr/>
        <p:txBody>
          <a:bodyPr/>
          <a:lstStyle/>
          <a:p>
            <a:r>
              <a:rPr lang="en-US"/>
              <a:t>Public Domain</a:t>
            </a:r>
          </a:p>
        </p:txBody>
      </p:sp>
    </p:spTree>
    <p:extLst>
      <p:ext uri="{BB962C8B-B14F-4D97-AF65-F5344CB8AC3E}">
        <p14:creationId xmlns:p14="http://schemas.microsoft.com/office/powerpoint/2010/main" val="42719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E6D2F46-46A0-7C6E-7170-4CB57D999563}"/>
              </a:ext>
            </a:extLst>
          </p:cNvPr>
          <p:cNvSpPr>
            <a:spLocks noGrp="1"/>
          </p:cNvSpPr>
          <p:nvPr>
            <p:ph type="ftr" sz="quarter" idx="11"/>
          </p:nvPr>
        </p:nvSpPr>
        <p:spPr/>
        <p:txBody>
          <a:bodyPr/>
          <a:lstStyle/>
          <a:p>
            <a:r>
              <a:rPr lang="en-US"/>
              <a:t>Public Domain</a:t>
            </a:r>
            <a:endParaRPr lang="en-US" dirty="0"/>
          </a:p>
        </p:txBody>
      </p:sp>
      <p:pic>
        <p:nvPicPr>
          <p:cNvPr id="5" name="Picture 4">
            <a:extLst>
              <a:ext uri="{FF2B5EF4-FFF2-40B4-BE49-F238E27FC236}">
                <a16:creationId xmlns:a16="http://schemas.microsoft.com/office/drawing/2014/main" id="{8525E30F-5F8F-6068-279D-A3D5B85AF5BE}"/>
              </a:ext>
            </a:extLst>
          </p:cNvPr>
          <p:cNvPicPr>
            <a:picLocks noChangeAspect="1"/>
          </p:cNvPicPr>
          <p:nvPr/>
        </p:nvPicPr>
        <p:blipFill>
          <a:blip r:embed="rId2"/>
          <a:stretch>
            <a:fillRect/>
          </a:stretch>
        </p:blipFill>
        <p:spPr>
          <a:xfrm>
            <a:off x="0" y="257038"/>
            <a:ext cx="12192000" cy="6343924"/>
          </a:xfrm>
          <a:prstGeom prst="rect">
            <a:avLst/>
          </a:prstGeom>
        </p:spPr>
      </p:pic>
    </p:spTree>
    <p:extLst>
      <p:ext uri="{BB962C8B-B14F-4D97-AF65-F5344CB8AC3E}">
        <p14:creationId xmlns:p14="http://schemas.microsoft.com/office/powerpoint/2010/main" val="3884469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507B90E-8DAF-D3A6-5356-FC81590D9774}"/>
              </a:ext>
            </a:extLst>
          </p:cNvPr>
          <p:cNvSpPr>
            <a:spLocks noGrp="1"/>
          </p:cNvSpPr>
          <p:nvPr>
            <p:ph type="ftr" sz="quarter" idx="11"/>
          </p:nvPr>
        </p:nvSpPr>
        <p:spPr/>
        <p:txBody>
          <a:bodyPr/>
          <a:lstStyle/>
          <a:p>
            <a:r>
              <a:rPr lang="en-US"/>
              <a:t>Public Domain</a:t>
            </a:r>
            <a:endParaRPr lang="en-US" dirty="0"/>
          </a:p>
        </p:txBody>
      </p:sp>
      <p:pic>
        <p:nvPicPr>
          <p:cNvPr id="5" name="Picture 4">
            <a:extLst>
              <a:ext uri="{FF2B5EF4-FFF2-40B4-BE49-F238E27FC236}">
                <a16:creationId xmlns:a16="http://schemas.microsoft.com/office/drawing/2014/main" id="{E0564293-D017-E63A-47DE-B98A64F4D593}"/>
              </a:ext>
            </a:extLst>
          </p:cNvPr>
          <p:cNvPicPr>
            <a:picLocks noChangeAspect="1"/>
          </p:cNvPicPr>
          <p:nvPr/>
        </p:nvPicPr>
        <p:blipFill>
          <a:blip r:embed="rId2"/>
          <a:stretch>
            <a:fillRect/>
          </a:stretch>
        </p:blipFill>
        <p:spPr>
          <a:xfrm>
            <a:off x="0" y="82033"/>
            <a:ext cx="12192000" cy="6693933"/>
          </a:xfrm>
          <a:prstGeom prst="rect">
            <a:avLst/>
          </a:prstGeom>
        </p:spPr>
      </p:pic>
    </p:spTree>
    <p:extLst>
      <p:ext uri="{BB962C8B-B14F-4D97-AF65-F5344CB8AC3E}">
        <p14:creationId xmlns:p14="http://schemas.microsoft.com/office/powerpoint/2010/main" val="1127186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FD58A-FD2A-3912-E4C2-96C77C159987}"/>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CE74D5A-25BB-3D92-5157-0D3D954AC811}"/>
              </a:ext>
            </a:extLst>
          </p:cNvPr>
          <p:cNvSpPr>
            <a:spLocks noGrp="1"/>
          </p:cNvSpPr>
          <p:nvPr>
            <p:ph type="ftr" sz="quarter" idx="11"/>
          </p:nvPr>
        </p:nvSpPr>
        <p:spPr/>
        <p:txBody>
          <a:bodyPr/>
          <a:lstStyle/>
          <a:p>
            <a:r>
              <a:rPr lang="en-US"/>
              <a:t>Public Domain</a:t>
            </a:r>
            <a:endParaRPr lang="en-US" dirty="0"/>
          </a:p>
        </p:txBody>
      </p:sp>
      <p:pic>
        <p:nvPicPr>
          <p:cNvPr id="6" name="Picture 5">
            <a:extLst>
              <a:ext uri="{FF2B5EF4-FFF2-40B4-BE49-F238E27FC236}">
                <a16:creationId xmlns:a16="http://schemas.microsoft.com/office/drawing/2014/main" id="{D5009A68-4059-AE29-D72D-4A6DD9B99A96}"/>
              </a:ext>
            </a:extLst>
          </p:cNvPr>
          <p:cNvPicPr>
            <a:picLocks noChangeAspect="1"/>
          </p:cNvPicPr>
          <p:nvPr/>
        </p:nvPicPr>
        <p:blipFill>
          <a:blip r:embed="rId2"/>
          <a:stretch>
            <a:fillRect/>
          </a:stretch>
        </p:blipFill>
        <p:spPr>
          <a:xfrm>
            <a:off x="424961" y="0"/>
            <a:ext cx="11342077" cy="6858000"/>
          </a:xfrm>
          <a:prstGeom prst="rect">
            <a:avLst/>
          </a:prstGeom>
        </p:spPr>
      </p:pic>
    </p:spTree>
    <p:extLst>
      <p:ext uri="{BB962C8B-B14F-4D97-AF65-F5344CB8AC3E}">
        <p14:creationId xmlns:p14="http://schemas.microsoft.com/office/powerpoint/2010/main" val="3222968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424C6-4D09-A3EC-1B4E-B65F775C794A}"/>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BB91F55-F099-9AE7-535A-46AA34FF2666}"/>
              </a:ext>
            </a:extLst>
          </p:cNvPr>
          <p:cNvSpPr>
            <a:spLocks noGrp="1"/>
          </p:cNvSpPr>
          <p:nvPr>
            <p:ph type="ftr" sz="quarter" idx="11"/>
          </p:nvPr>
        </p:nvSpPr>
        <p:spPr/>
        <p:txBody>
          <a:bodyPr/>
          <a:lstStyle/>
          <a:p>
            <a:r>
              <a:rPr lang="en-US"/>
              <a:t>Public Domain</a:t>
            </a:r>
            <a:endParaRPr lang="en-US" dirty="0"/>
          </a:p>
        </p:txBody>
      </p:sp>
      <p:pic>
        <p:nvPicPr>
          <p:cNvPr id="4" name="Picture 3">
            <a:extLst>
              <a:ext uri="{FF2B5EF4-FFF2-40B4-BE49-F238E27FC236}">
                <a16:creationId xmlns:a16="http://schemas.microsoft.com/office/drawing/2014/main" id="{D34ACDD8-E132-76F5-79FE-81ABF1575496}"/>
              </a:ext>
            </a:extLst>
          </p:cNvPr>
          <p:cNvPicPr>
            <a:picLocks noChangeAspect="1"/>
          </p:cNvPicPr>
          <p:nvPr/>
        </p:nvPicPr>
        <p:blipFill>
          <a:blip r:embed="rId2"/>
          <a:stretch>
            <a:fillRect/>
          </a:stretch>
        </p:blipFill>
        <p:spPr>
          <a:xfrm>
            <a:off x="0" y="1104014"/>
            <a:ext cx="12192000" cy="4649972"/>
          </a:xfrm>
          <a:prstGeom prst="rect">
            <a:avLst/>
          </a:prstGeom>
        </p:spPr>
      </p:pic>
    </p:spTree>
    <p:extLst>
      <p:ext uri="{BB962C8B-B14F-4D97-AF65-F5344CB8AC3E}">
        <p14:creationId xmlns:p14="http://schemas.microsoft.com/office/powerpoint/2010/main" val="1760363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59435-B91D-559F-80C4-0E3AB6542501}"/>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5C9C7839-5ABD-835F-F9DF-DE7E3C292AE3}"/>
              </a:ext>
            </a:extLst>
          </p:cNvPr>
          <p:cNvSpPr>
            <a:spLocks noGrp="1"/>
          </p:cNvSpPr>
          <p:nvPr>
            <p:ph type="ftr" sz="quarter" idx="11"/>
          </p:nvPr>
        </p:nvSpPr>
        <p:spPr/>
        <p:txBody>
          <a:bodyPr/>
          <a:lstStyle/>
          <a:p>
            <a:r>
              <a:rPr lang="en-US"/>
              <a:t>Public Domain</a:t>
            </a:r>
            <a:endParaRPr lang="en-US" dirty="0"/>
          </a:p>
        </p:txBody>
      </p:sp>
      <p:pic>
        <p:nvPicPr>
          <p:cNvPr id="5" name="Picture 4">
            <a:extLst>
              <a:ext uri="{FF2B5EF4-FFF2-40B4-BE49-F238E27FC236}">
                <a16:creationId xmlns:a16="http://schemas.microsoft.com/office/drawing/2014/main" id="{485C598D-823D-C83A-FBA5-37C471E18C75}"/>
              </a:ext>
            </a:extLst>
          </p:cNvPr>
          <p:cNvPicPr>
            <a:picLocks noChangeAspect="1"/>
          </p:cNvPicPr>
          <p:nvPr/>
        </p:nvPicPr>
        <p:blipFill>
          <a:blip r:embed="rId2"/>
          <a:stretch>
            <a:fillRect/>
          </a:stretch>
        </p:blipFill>
        <p:spPr>
          <a:xfrm>
            <a:off x="0" y="82033"/>
            <a:ext cx="12192000" cy="6693933"/>
          </a:xfrm>
          <a:prstGeom prst="rect">
            <a:avLst/>
          </a:prstGeom>
        </p:spPr>
      </p:pic>
    </p:spTree>
    <p:extLst>
      <p:ext uri="{BB962C8B-B14F-4D97-AF65-F5344CB8AC3E}">
        <p14:creationId xmlns:p14="http://schemas.microsoft.com/office/powerpoint/2010/main" val="4151099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395F2-D86E-A6B9-F504-BE8E2D3ACE69}"/>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0EDC3BC0-375B-68FF-F9E6-4CFC87466335}"/>
              </a:ext>
            </a:extLst>
          </p:cNvPr>
          <p:cNvSpPr>
            <a:spLocks noGrp="1"/>
          </p:cNvSpPr>
          <p:nvPr>
            <p:ph type="ftr" sz="quarter" idx="11"/>
          </p:nvPr>
        </p:nvSpPr>
        <p:spPr/>
        <p:txBody>
          <a:bodyPr/>
          <a:lstStyle/>
          <a:p>
            <a:r>
              <a:rPr lang="en-US"/>
              <a:t>Public Domain</a:t>
            </a:r>
            <a:endParaRPr lang="en-US" dirty="0"/>
          </a:p>
        </p:txBody>
      </p:sp>
      <p:pic>
        <p:nvPicPr>
          <p:cNvPr id="4" name="Picture 3">
            <a:extLst>
              <a:ext uri="{FF2B5EF4-FFF2-40B4-BE49-F238E27FC236}">
                <a16:creationId xmlns:a16="http://schemas.microsoft.com/office/drawing/2014/main" id="{43036269-51D0-65C4-C289-6A9F91B38001}"/>
              </a:ext>
            </a:extLst>
          </p:cNvPr>
          <p:cNvPicPr>
            <a:picLocks noChangeAspect="1"/>
          </p:cNvPicPr>
          <p:nvPr/>
        </p:nvPicPr>
        <p:blipFill>
          <a:blip r:embed="rId2"/>
          <a:stretch>
            <a:fillRect/>
          </a:stretch>
        </p:blipFill>
        <p:spPr>
          <a:xfrm>
            <a:off x="82391" y="0"/>
            <a:ext cx="12027217" cy="6858000"/>
          </a:xfrm>
          <a:prstGeom prst="rect">
            <a:avLst/>
          </a:prstGeom>
        </p:spPr>
      </p:pic>
    </p:spTree>
    <p:extLst>
      <p:ext uri="{BB962C8B-B14F-4D97-AF65-F5344CB8AC3E}">
        <p14:creationId xmlns:p14="http://schemas.microsoft.com/office/powerpoint/2010/main" val="4212364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0855DD2-482A-E1E0-2C24-8049DFBBCB11}"/>
              </a:ext>
            </a:extLst>
          </p:cNvPr>
          <p:cNvSpPr>
            <a:spLocks noGrp="1"/>
          </p:cNvSpPr>
          <p:nvPr>
            <p:ph type="ftr" sz="quarter" idx="11"/>
          </p:nvPr>
        </p:nvSpPr>
        <p:spPr/>
        <p:txBody>
          <a:bodyPr/>
          <a:lstStyle/>
          <a:p>
            <a:r>
              <a:rPr lang="en-US"/>
              <a:t>Public Domain</a:t>
            </a:r>
            <a:endParaRPr lang="en-US" dirty="0"/>
          </a:p>
        </p:txBody>
      </p:sp>
      <p:pic>
        <p:nvPicPr>
          <p:cNvPr id="4" name="Picture 3">
            <a:extLst>
              <a:ext uri="{FF2B5EF4-FFF2-40B4-BE49-F238E27FC236}">
                <a16:creationId xmlns:a16="http://schemas.microsoft.com/office/drawing/2014/main" id="{163561B7-DBF3-CE3B-33E4-EE47BBD875E0}"/>
              </a:ext>
            </a:extLst>
          </p:cNvPr>
          <p:cNvPicPr>
            <a:picLocks noChangeAspect="1"/>
          </p:cNvPicPr>
          <p:nvPr/>
        </p:nvPicPr>
        <p:blipFill>
          <a:blip r:embed="rId2"/>
          <a:stretch>
            <a:fillRect/>
          </a:stretch>
        </p:blipFill>
        <p:spPr>
          <a:xfrm>
            <a:off x="0" y="1312997"/>
            <a:ext cx="12192000" cy="4232005"/>
          </a:xfrm>
          <a:prstGeom prst="rect">
            <a:avLst/>
          </a:prstGeom>
        </p:spPr>
      </p:pic>
    </p:spTree>
    <p:extLst>
      <p:ext uri="{BB962C8B-B14F-4D97-AF65-F5344CB8AC3E}">
        <p14:creationId xmlns:p14="http://schemas.microsoft.com/office/powerpoint/2010/main" val="1064246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525D6-C099-143B-D0DD-94F1F687044E}"/>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9866D43-E401-D5F5-D5E4-757470D27EAC}"/>
              </a:ext>
            </a:extLst>
          </p:cNvPr>
          <p:cNvSpPr>
            <a:spLocks noGrp="1"/>
          </p:cNvSpPr>
          <p:nvPr>
            <p:ph type="ftr" sz="quarter" idx="11"/>
          </p:nvPr>
        </p:nvSpPr>
        <p:spPr/>
        <p:txBody>
          <a:bodyPr/>
          <a:lstStyle/>
          <a:p>
            <a:r>
              <a:rPr lang="en-US"/>
              <a:t>Public Domain</a:t>
            </a:r>
            <a:endParaRPr lang="en-US" dirty="0"/>
          </a:p>
        </p:txBody>
      </p:sp>
      <p:pic>
        <p:nvPicPr>
          <p:cNvPr id="5" name="Picture 4">
            <a:extLst>
              <a:ext uri="{FF2B5EF4-FFF2-40B4-BE49-F238E27FC236}">
                <a16:creationId xmlns:a16="http://schemas.microsoft.com/office/drawing/2014/main" id="{38079B8D-8923-EF5D-B491-523A46F32071}"/>
              </a:ext>
            </a:extLst>
          </p:cNvPr>
          <p:cNvPicPr>
            <a:picLocks noChangeAspect="1"/>
          </p:cNvPicPr>
          <p:nvPr/>
        </p:nvPicPr>
        <p:blipFill>
          <a:blip r:embed="rId2"/>
          <a:stretch>
            <a:fillRect/>
          </a:stretch>
        </p:blipFill>
        <p:spPr>
          <a:xfrm>
            <a:off x="0" y="82033"/>
            <a:ext cx="12192000" cy="6693933"/>
          </a:xfrm>
          <a:prstGeom prst="rect">
            <a:avLst/>
          </a:prstGeom>
        </p:spPr>
      </p:pic>
    </p:spTree>
    <p:extLst>
      <p:ext uri="{BB962C8B-B14F-4D97-AF65-F5344CB8AC3E}">
        <p14:creationId xmlns:p14="http://schemas.microsoft.com/office/powerpoint/2010/main" val="30215388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61</Words>
  <Application>Microsoft Office PowerPoint</Application>
  <PresentationFormat>Widescreen</PresentationFormat>
  <Paragraphs>11</Paragraphs>
  <Slides>9</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Aptos</vt:lpstr>
      <vt:lpstr>Aptos Display</vt:lpstr>
      <vt:lpstr>Arial</vt:lpstr>
      <vt:lpstr>Calisto MT</vt:lpstr>
      <vt:lpstr>Wingdings 2</vt:lpstr>
      <vt:lpstr>Hymns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Gothard, Sarah</cp:lastModifiedBy>
  <cp:revision>3</cp:revision>
  <dcterms:created xsi:type="dcterms:W3CDTF">2019-10-04T01:48:10Z</dcterms:created>
  <dcterms:modified xsi:type="dcterms:W3CDTF">2025-05-05T23:49:14Z</dcterms:modified>
</cp:coreProperties>
</file>