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96" r:id="rId1"/>
  </p:sldMasterIdLst>
  <p:notesMasterIdLst>
    <p:notesMasterId r:id="rId8"/>
  </p:notesMasterIdLst>
  <p:handoutMasterIdLst>
    <p:handoutMasterId r:id="rId9"/>
  </p:handoutMasterIdLst>
  <p:sldIdLst>
    <p:sldId id="256" r:id="rId2"/>
    <p:sldId id="279" r:id="rId3"/>
    <p:sldId id="280" r:id="rId4"/>
    <p:sldId id="281" r:id="rId5"/>
    <p:sldId id="282" r:id="rId6"/>
    <p:sldId id="283" r:id="rId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21E4AEA4-8DFA-4A89-87EB-49C32662AFE0}">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002" autoAdjust="0"/>
    <p:restoredTop sz="91160" autoAdjust="0"/>
  </p:normalViewPr>
  <p:slideViewPr>
    <p:cSldViewPr snapToGrid="0" showGuides="1">
      <p:cViewPr varScale="1">
        <p:scale>
          <a:sx n="67" d="100"/>
          <a:sy n="67" d="100"/>
        </p:scale>
        <p:origin x="680" y="60"/>
      </p:cViewPr>
      <p:guideLst>
        <p:guide orient="horz" pos="2160"/>
        <p:guide pos="3840"/>
      </p:guideLst>
    </p:cSldViewPr>
  </p:slideViewPr>
  <p:notesTextViewPr>
    <p:cViewPr>
      <p:scale>
        <a:sx n="1" d="1"/>
        <a:sy n="1" d="1"/>
      </p:scale>
      <p:origin x="0" y="0"/>
    </p:cViewPr>
  </p:notesTextViewPr>
  <p:notesViewPr>
    <p:cSldViewPr snapToGrid="0" showGuides="1">
      <p:cViewPr varScale="1">
        <p:scale>
          <a:sx n="76" d="100"/>
          <a:sy n="76" d="100"/>
        </p:scale>
        <p:origin x="1710" y="9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56D91178-905E-4181-A080-73FBE2A7F10F}" type="datetimeFigureOut">
              <a:rPr lang="en-US" smtClean="0"/>
              <a:t>6/4/2023</a:t>
            </a:fld>
            <a:endParaRPr lang="en-US"/>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EEDC0C31-3BFD-43A2-B8EE-356E8F332F68}" type="slidenum">
              <a:rPr lang="en-US" smtClean="0"/>
              <a:t>‹#›</a:t>
            </a:fld>
            <a:endParaRPr lang="en-US"/>
          </a:p>
        </p:txBody>
      </p:sp>
    </p:spTree>
    <p:extLst>
      <p:ext uri="{BB962C8B-B14F-4D97-AF65-F5344CB8AC3E}">
        <p14:creationId xmlns:p14="http://schemas.microsoft.com/office/powerpoint/2010/main" val="187265520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3649B93-516E-447E-9C4C-C287614C6398}" type="datetimeFigureOut">
              <a:rPr lang="en-US" smtClean="0"/>
              <a:t>6/4/2023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87908AF-65BE-457F-9D87-289A548E61FF}" type="slidenum">
              <a:rPr lang="en-US" smtClean="0"/>
              <a:t>‹#›</a:t>
            </a:fld>
            <a:endParaRPr lang="en-US"/>
          </a:p>
        </p:txBody>
      </p:sp>
    </p:spTree>
    <p:extLst>
      <p:ext uri="{BB962C8B-B14F-4D97-AF65-F5344CB8AC3E}">
        <p14:creationId xmlns:p14="http://schemas.microsoft.com/office/powerpoint/2010/main" val="33723204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You are welcome to use or modify these PowerPoints as needed. Feel free to change the design or layout to suit your ministry, school, home, or company. More PowerPoint slides can be found at mobilehymns.org</a:t>
            </a:r>
          </a:p>
        </p:txBody>
      </p:sp>
      <p:sp>
        <p:nvSpPr>
          <p:cNvPr id="4" name="Slide Number Placeholder 3"/>
          <p:cNvSpPr>
            <a:spLocks noGrp="1"/>
          </p:cNvSpPr>
          <p:nvPr>
            <p:ph type="sldNum" sz="quarter" idx="10"/>
          </p:nvPr>
        </p:nvSpPr>
        <p:spPr/>
        <p:txBody>
          <a:bodyPr/>
          <a:lstStyle/>
          <a:p>
            <a:fld id="{887908AF-65BE-457F-9D87-289A548E61FF}" type="slidenum">
              <a:rPr lang="en-US" smtClean="0"/>
              <a:t>1</a:t>
            </a:fld>
            <a:endParaRPr lang="en-US"/>
          </a:p>
        </p:txBody>
      </p:sp>
    </p:spTree>
    <p:extLst>
      <p:ext uri="{BB962C8B-B14F-4D97-AF65-F5344CB8AC3E}">
        <p14:creationId xmlns:p14="http://schemas.microsoft.com/office/powerpoint/2010/main" val="25326223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45F53F78-DDC2-4411-A345-54C52E0C8C3A}" type="datetime1">
              <a:rPr lang="en-US" smtClean="0"/>
              <a:t>6/4/2023</a:t>
            </a:fld>
            <a:endParaRPr lang="en-US" dirty="0"/>
          </a:p>
        </p:txBody>
      </p:sp>
      <p:sp>
        <p:nvSpPr>
          <p:cNvPr id="5" name="Footer Placeholder 4"/>
          <p:cNvSpPr>
            <a:spLocks noGrp="1"/>
          </p:cNvSpPr>
          <p:nvPr>
            <p:ph type="ftr" sz="quarter" idx="11"/>
          </p:nvPr>
        </p:nvSpPr>
        <p:spPr/>
        <p:txBody>
          <a:bodyPr/>
          <a:lstStyle/>
          <a:p>
            <a:r>
              <a:rPr lang="en-US"/>
              <a:t>© Copyright 2021 by Lisa Rushing</a:t>
            </a:r>
            <a:endParaRPr lang="en-US" dirty="0"/>
          </a:p>
        </p:txBody>
      </p:sp>
      <p:sp>
        <p:nvSpPr>
          <p:cNvPr id="6" name="Slide Number Placeholder 5"/>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383591284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39A278D-4E98-49C9-8377-71EBAA770FB5}" type="datetime1">
              <a:rPr lang="en-US" smtClean="0"/>
              <a:t>6/4/2023</a:t>
            </a:fld>
            <a:endParaRPr lang="en-US"/>
          </a:p>
        </p:txBody>
      </p:sp>
      <p:sp>
        <p:nvSpPr>
          <p:cNvPr id="5" name="Footer Placeholder 4"/>
          <p:cNvSpPr>
            <a:spLocks noGrp="1"/>
          </p:cNvSpPr>
          <p:nvPr>
            <p:ph type="ftr" sz="quarter" idx="11"/>
          </p:nvPr>
        </p:nvSpPr>
        <p:spPr/>
        <p:txBody>
          <a:bodyPr/>
          <a:lstStyle/>
          <a:p>
            <a:r>
              <a:rPr lang="en-US"/>
              <a:t>© Copyright 2021 by Lisa Rushing</a:t>
            </a:r>
            <a:endParaRPr lang="en-US" dirty="0"/>
          </a:p>
        </p:txBody>
      </p:sp>
      <p:sp>
        <p:nvSpPr>
          <p:cNvPr id="6" name="Slide Number Placeholder 5"/>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28296233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1218869-95A0-4FA6-928C-A957A55EF83A}" type="datetime1">
              <a:rPr lang="en-US" smtClean="0"/>
              <a:t>6/4/2023</a:t>
            </a:fld>
            <a:endParaRPr lang="en-US"/>
          </a:p>
        </p:txBody>
      </p:sp>
      <p:sp>
        <p:nvSpPr>
          <p:cNvPr id="5" name="Footer Placeholder 4"/>
          <p:cNvSpPr>
            <a:spLocks noGrp="1"/>
          </p:cNvSpPr>
          <p:nvPr>
            <p:ph type="ftr" sz="quarter" idx="11"/>
          </p:nvPr>
        </p:nvSpPr>
        <p:spPr/>
        <p:txBody>
          <a:bodyPr/>
          <a:lstStyle/>
          <a:p>
            <a:r>
              <a:rPr lang="en-US"/>
              <a:t>© Copyright 2021 by Lisa Rushing</a:t>
            </a:r>
            <a:endParaRPr lang="en-US" dirty="0"/>
          </a:p>
        </p:txBody>
      </p:sp>
      <p:sp>
        <p:nvSpPr>
          <p:cNvPr id="6" name="Slide Number Placeholder 5"/>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30426251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4B413C6-EB41-451A-89B6-EE1FE6D805EA}" type="datetime1">
              <a:rPr lang="en-US" smtClean="0"/>
              <a:t>6/4/2023</a:t>
            </a:fld>
            <a:endParaRPr lang="en-US"/>
          </a:p>
        </p:txBody>
      </p:sp>
      <p:sp>
        <p:nvSpPr>
          <p:cNvPr id="5" name="Footer Placeholder 4"/>
          <p:cNvSpPr>
            <a:spLocks noGrp="1"/>
          </p:cNvSpPr>
          <p:nvPr>
            <p:ph type="ftr" sz="quarter" idx="11"/>
          </p:nvPr>
        </p:nvSpPr>
        <p:spPr/>
        <p:txBody>
          <a:bodyPr/>
          <a:lstStyle/>
          <a:p>
            <a:r>
              <a:rPr lang="en-US"/>
              <a:t>© Copyright 2021 by Lisa Rushing</a:t>
            </a:r>
            <a:endParaRPr lang="en-US" dirty="0"/>
          </a:p>
        </p:txBody>
      </p:sp>
      <p:sp>
        <p:nvSpPr>
          <p:cNvPr id="6" name="Slide Number Placeholder 5"/>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16503584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32B7B59-6593-4496-A7AF-C37CEF256C45}" type="datetime1">
              <a:rPr lang="en-US" smtClean="0"/>
              <a:t>6/4/2023</a:t>
            </a:fld>
            <a:endParaRPr lang="en-US"/>
          </a:p>
        </p:txBody>
      </p:sp>
      <p:sp>
        <p:nvSpPr>
          <p:cNvPr id="5" name="Footer Placeholder 4"/>
          <p:cNvSpPr>
            <a:spLocks noGrp="1"/>
          </p:cNvSpPr>
          <p:nvPr>
            <p:ph type="ftr" sz="quarter" idx="11"/>
          </p:nvPr>
        </p:nvSpPr>
        <p:spPr/>
        <p:txBody>
          <a:bodyPr/>
          <a:lstStyle/>
          <a:p>
            <a:r>
              <a:rPr lang="en-US"/>
              <a:t>© Copyright 2021 by Lisa Rushing</a:t>
            </a:r>
            <a:endParaRPr lang="en-US" dirty="0"/>
          </a:p>
        </p:txBody>
      </p:sp>
      <p:sp>
        <p:nvSpPr>
          <p:cNvPr id="6" name="Slide Number Placeholder 5"/>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20694203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23728E7A-0C68-4709-8220-13311BFCC7B9}" type="datetime1">
              <a:rPr lang="en-US" smtClean="0"/>
              <a:t>6/4/2023</a:t>
            </a:fld>
            <a:endParaRPr lang="en-US"/>
          </a:p>
        </p:txBody>
      </p:sp>
      <p:sp>
        <p:nvSpPr>
          <p:cNvPr id="6" name="Footer Placeholder 5"/>
          <p:cNvSpPr>
            <a:spLocks noGrp="1"/>
          </p:cNvSpPr>
          <p:nvPr>
            <p:ph type="ftr" sz="quarter" idx="11"/>
          </p:nvPr>
        </p:nvSpPr>
        <p:spPr/>
        <p:txBody>
          <a:bodyPr/>
          <a:lstStyle/>
          <a:p>
            <a:r>
              <a:rPr lang="en-US"/>
              <a:t>© Copyright 2021 by Lisa Rushing</a:t>
            </a:r>
            <a:endParaRPr lang="en-US" dirty="0"/>
          </a:p>
        </p:txBody>
      </p:sp>
      <p:sp>
        <p:nvSpPr>
          <p:cNvPr id="7" name="Slide Number Placeholder 6"/>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22868146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E3C9089-AC78-4883-9401-991AC2C180B1}" type="datetime1">
              <a:rPr lang="en-US" smtClean="0"/>
              <a:t>6/4/2023</a:t>
            </a:fld>
            <a:endParaRPr lang="en-US"/>
          </a:p>
        </p:txBody>
      </p:sp>
      <p:sp>
        <p:nvSpPr>
          <p:cNvPr id="8" name="Footer Placeholder 7"/>
          <p:cNvSpPr>
            <a:spLocks noGrp="1"/>
          </p:cNvSpPr>
          <p:nvPr>
            <p:ph type="ftr" sz="quarter" idx="11"/>
          </p:nvPr>
        </p:nvSpPr>
        <p:spPr/>
        <p:txBody>
          <a:bodyPr/>
          <a:lstStyle/>
          <a:p>
            <a:r>
              <a:rPr lang="en-US"/>
              <a:t>© Copyright 2021 by Lisa Rushing</a:t>
            </a:r>
            <a:endParaRPr lang="en-US" dirty="0"/>
          </a:p>
        </p:txBody>
      </p:sp>
      <p:sp>
        <p:nvSpPr>
          <p:cNvPr id="9" name="Slide Number Placeholder 8"/>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15979262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5E3A7E0-96C1-4BD5-A97F-236958CA2100}" type="datetime1">
              <a:rPr lang="en-US" smtClean="0"/>
              <a:t>6/4/2023</a:t>
            </a:fld>
            <a:endParaRPr lang="en-US"/>
          </a:p>
        </p:txBody>
      </p:sp>
      <p:sp>
        <p:nvSpPr>
          <p:cNvPr id="4" name="Footer Placeholder 3"/>
          <p:cNvSpPr>
            <a:spLocks noGrp="1"/>
          </p:cNvSpPr>
          <p:nvPr>
            <p:ph type="ftr" sz="quarter" idx="11"/>
          </p:nvPr>
        </p:nvSpPr>
        <p:spPr/>
        <p:txBody>
          <a:bodyPr/>
          <a:lstStyle/>
          <a:p>
            <a:r>
              <a:rPr lang="en-US"/>
              <a:t>© Copyright 2021 by Lisa Rushing</a:t>
            </a:r>
            <a:endParaRPr lang="en-US" dirty="0"/>
          </a:p>
        </p:txBody>
      </p:sp>
      <p:sp>
        <p:nvSpPr>
          <p:cNvPr id="5" name="Slide Number Placeholder 4"/>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35647020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EB9412E-9C2C-477C-87A2-FF0660B73231}" type="datetime1">
              <a:rPr lang="en-US" smtClean="0"/>
              <a:t>6/4/2023</a:t>
            </a:fld>
            <a:endParaRPr lang="en-US"/>
          </a:p>
        </p:txBody>
      </p:sp>
      <p:sp>
        <p:nvSpPr>
          <p:cNvPr id="3" name="Footer Placeholder 2"/>
          <p:cNvSpPr>
            <a:spLocks noGrp="1"/>
          </p:cNvSpPr>
          <p:nvPr>
            <p:ph type="ftr" sz="quarter" idx="11"/>
          </p:nvPr>
        </p:nvSpPr>
        <p:spPr/>
        <p:txBody>
          <a:bodyPr/>
          <a:lstStyle/>
          <a:p>
            <a:r>
              <a:rPr lang="en-US"/>
              <a:t>© Copyright 2021 by Lisa Rushing</a:t>
            </a:r>
            <a:endParaRPr lang="en-US" dirty="0"/>
          </a:p>
        </p:txBody>
      </p:sp>
      <p:sp>
        <p:nvSpPr>
          <p:cNvPr id="4" name="Slide Number Placeholder 3"/>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22411850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F0387CA1-4FC4-4E54-9E99-5D51B6E49E28}" type="datetime1">
              <a:rPr lang="en-US" smtClean="0"/>
              <a:t>6/4/2023</a:t>
            </a:fld>
            <a:endParaRPr lang="en-US"/>
          </a:p>
        </p:txBody>
      </p:sp>
      <p:sp>
        <p:nvSpPr>
          <p:cNvPr id="6" name="Footer Placeholder 5"/>
          <p:cNvSpPr>
            <a:spLocks noGrp="1"/>
          </p:cNvSpPr>
          <p:nvPr>
            <p:ph type="ftr" sz="quarter" idx="11"/>
          </p:nvPr>
        </p:nvSpPr>
        <p:spPr/>
        <p:txBody>
          <a:bodyPr/>
          <a:lstStyle/>
          <a:p>
            <a:r>
              <a:rPr lang="en-US"/>
              <a:t>© Copyright 2021 by Lisa Rushing</a:t>
            </a:r>
            <a:endParaRPr lang="en-US" dirty="0"/>
          </a:p>
        </p:txBody>
      </p:sp>
      <p:sp>
        <p:nvSpPr>
          <p:cNvPr id="7" name="Slide Number Placeholder 6"/>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381447872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B03AFB6A-0FF8-4961-9620-670DD51E1ED9}" type="datetime1">
              <a:rPr lang="en-US" smtClean="0"/>
              <a:t>6/4/2023</a:t>
            </a:fld>
            <a:endParaRPr lang="en-US"/>
          </a:p>
        </p:txBody>
      </p:sp>
      <p:sp>
        <p:nvSpPr>
          <p:cNvPr id="6" name="Footer Placeholder 5"/>
          <p:cNvSpPr>
            <a:spLocks noGrp="1"/>
          </p:cNvSpPr>
          <p:nvPr>
            <p:ph type="ftr" sz="quarter" idx="11"/>
          </p:nvPr>
        </p:nvSpPr>
        <p:spPr/>
        <p:txBody>
          <a:bodyPr/>
          <a:lstStyle/>
          <a:p>
            <a:r>
              <a:rPr lang="en-US"/>
              <a:t>© Copyright 2021 by Lisa Rushing</a:t>
            </a:r>
            <a:endParaRPr lang="en-US" dirty="0"/>
          </a:p>
        </p:txBody>
      </p:sp>
      <p:sp>
        <p:nvSpPr>
          <p:cNvPr id="7" name="Slide Number Placeholder 6"/>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42892900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2C517C7-4983-47DA-BD08-523D6591538B}" type="datetime1">
              <a:rPr lang="en-US" smtClean="0"/>
              <a:t>6/4/2023</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 Copyright 2021 by Lisa Rushing</a:t>
            </a:r>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D068D91-5085-43EA-8734-9AB23AC0958B}" type="slidenum">
              <a:rPr lang="en-US" smtClean="0"/>
              <a:pPr/>
              <a:t>‹#›</a:t>
            </a:fld>
            <a:endParaRPr lang="en-US"/>
          </a:p>
        </p:txBody>
      </p:sp>
    </p:spTree>
    <p:extLst>
      <p:ext uri="{BB962C8B-B14F-4D97-AF65-F5344CB8AC3E}">
        <p14:creationId xmlns:p14="http://schemas.microsoft.com/office/powerpoint/2010/main" val="1047085550"/>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hf sldNum="0"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25" name="Rectangle 224">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7" name="Rectangle 226">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a:extLst>
              <a:ext uri="{FF2B5EF4-FFF2-40B4-BE49-F238E27FC236}">
                <a16:creationId xmlns:a16="http://schemas.microsoft.com/office/drawing/2014/main" id="{7D322F6A-3341-EED7-85D2-6789A40745E5}"/>
              </a:ext>
            </a:extLst>
          </p:cNvPr>
          <p:cNvPicPr>
            <a:picLocks noChangeAspect="1"/>
          </p:cNvPicPr>
          <p:nvPr/>
        </p:nvPicPr>
        <p:blipFill>
          <a:blip r:embed="rId3"/>
          <a:stretch>
            <a:fillRect/>
          </a:stretch>
        </p:blipFill>
        <p:spPr>
          <a:xfrm>
            <a:off x="643467" y="2706540"/>
            <a:ext cx="10905066" cy="1444919"/>
          </a:xfrm>
          <a:prstGeom prst="rect">
            <a:avLst/>
          </a:prstGeom>
        </p:spPr>
      </p:pic>
      <p:sp>
        <p:nvSpPr>
          <p:cNvPr id="4" name="Footer Placeholder 3">
            <a:extLst>
              <a:ext uri="{FF2B5EF4-FFF2-40B4-BE49-F238E27FC236}">
                <a16:creationId xmlns:a16="http://schemas.microsoft.com/office/drawing/2014/main" id="{FD60A99A-3D3E-41F4-8FB2-F58BC94B1563}"/>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 Copyright 2021 by Lisa Rushing</a:t>
            </a:r>
            <a:endParaRPr lang="en-US" kern="1200" dirty="0">
              <a:solidFill>
                <a:srgbClr val="FFFFFF"/>
              </a:solidFill>
              <a:latin typeface="+mn-lt"/>
              <a:ea typeface="+mn-ea"/>
              <a:cs typeface="+mn-cs"/>
            </a:endParaRPr>
          </a:p>
        </p:txBody>
      </p:sp>
    </p:spTree>
    <p:extLst>
      <p:ext uri="{BB962C8B-B14F-4D97-AF65-F5344CB8AC3E}">
        <p14:creationId xmlns:p14="http://schemas.microsoft.com/office/powerpoint/2010/main" val="291043396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3" name="Rectangle 52">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Rectangle 54">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Picture 6">
            <a:extLst>
              <a:ext uri="{FF2B5EF4-FFF2-40B4-BE49-F238E27FC236}">
                <a16:creationId xmlns:a16="http://schemas.microsoft.com/office/drawing/2014/main" id="{446EC1E6-FF72-BE16-5BAF-66CE555EAAE5}"/>
              </a:ext>
            </a:extLst>
          </p:cNvPr>
          <p:cNvPicPr>
            <a:picLocks noChangeAspect="1"/>
          </p:cNvPicPr>
          <p:nvPr/>
        </p:nvPicPr>
        <p:blipFill>
          <a:blip r:embed="rId2"/>
          <a:stretch>
            <a:fillRect/>
          </a:stretch>
        </p:blipFill>
        <p:spPr>
          <a:xfrm>
            <a:off x="1008268" y="643467"/>
            <a:ext cx="10175464" cy="5571066"/>
          </a:xfrm>
          <a:prstGeom prst="rect">
            <a:avLst/>
          </a:prstGeom>
        </p:spPr>
      </p:pic>
      <p:sp>
        <p:nvSpPr>
          <p:cNvPr id="4" name="Footer Placeholder 3">
            <a:extLst>
              <a:ext uri="{FF2B5EF4-FFF2-40B4-BE49-F238E27FC236}">
                <a16:creationId xmlns:a16="http://schemas.microsoft.com/office/drawing/2014/main" id="{6DC069F0-920D-C622-F91B-E4EC82237E37}"/>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 Copyright 2021 by Lisa Rushing</a:t>
            </a:r>
          </a:p>
        </p:txBody>
      </p:sp>
    </p:spTree>
    <p:extLst>
      <p:ext uri="{BB962C8B-B14F-4D97-AF65-F5344CB8AC3E}">
        <p14:creationId xmlns:p14="http://schemas.microsoft.com/office/powerpoint/2010/main" val="175085500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a:extLst>
              <a:ext uri="{FF2B5EF4-FFF2-40B4-BE49-F238E27FC236}">
                <a16:creationId xmlns:a16="http://schemas.microsoft.com/office/drawing/2014/main" id="{F39A28AA-665F-E814-5920-42CC6D15CC40}"/>
              </a:ext>
            </a:extLst>
          </p:cNvPr>
          <p:cNvPicPr>
            <a:picLocks noGrp="1" noChangeAspect="1"/>
          </p:cNvPicPr>
          <p:nvPr>
            <p:ph idx="1"/>
          </p:nvPr>
        </p:nvPicPr>
        <p:blipFill>
          <a:blip r:embed="rId2"/>
          <a:stretch>
            <a:fillRect/>
          </a:stretch>
        </p:blipFill>
        <p:spPr>
          <a:xfrm>
            <a:off x="1143941" y="643467"/>
            <a:ext cx="9904118" cy="5571066"/>
          </a:xfrm>
          <a:prstGeom prst="rect">
            <a:avLst/>
          </a:prstGeom>
        </p:spPr>
      </p:pic>
      <p:sp>
        <p:nvSpPr>
          <p:cNvPr id="4" name="Footer Placeholder 3">
            <a:extLst>
              <a:ext uri="{FF2B5EF4-FFF2-40B4-BE49-F238E27FC236}">
                <a16:creationId xmlns:a16="http://schemas.microsoft.com/office/drawing/2014/main" id="{E59F780F-5755-5480-388D-5140B96660ED}"/>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 Copyright 2021 by Lisa Rushing</a:t>
            </a:r>
          </a:p>
        </p:txBody>
      </p:sp>
    </p:spTree>
    <p:extLst>
      <p:ext uri="{BB962C8B-B14F-4D97-AF65-F5344CB8AC3E}">
        <p14:creationId xmlns:p14="http://schemas.microsoft.com/office/powerpoint/2010/main" val="2187541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a:extLst>
              <a:ext uri="{FF2B5EF4-FFF2-40B4-BE49-F238E27FC236}">
                <a16:creationId xmlns:a16="http://schemas.microsoft.com/office/drawing/2014/main" id="{0491973A-38B4-BC7E-5B62-4FCF73C29A1D}"/>
              </a:ext>
            </a:extLst>
          </p:cNvPr>
          <p:cNvPicPr>
            <a:picLocks noGrp="1" noChangeAspect="1"/>
          </p:cNvPicPr>
          <p:nvPr>
            <p:ph idx="1"/>
          </p:nvPr>
        </p:nvPicPr>
        <p:blipFill>
          <a:blip r:embed="rId2"/>
          <a:stretch>
            <a:fillRect/>
          </a:stretch>
        </p:blipFill>
        <p:spPr>
          <a:xfrm>
            <a:off x="984930" y="643467"/>
            <a:ext cx="10222139" cy="5571066"/>
          </a:xfrm>
          <a:prstGeom prst="rect">
            <a:avLst/>
          </a:prstGeom>
        </p:spPr>
      </p:pic>
      <p:sp>
        <p:nvSpPr>
          <p:cNvPr id="4" name="Footer Placeholder 3">
            <a:extLst>
              <a:ext uri="{FF2B5EF4-FFF2-40B4-BE49-F238E27FC236}">
                <a16:creationId xmlns:a16="http://schemas.microsoft.com/office/drawing/2014/main" id="{CF59B710-9D81-08BD-AE96-AD3FE41EAE0A}"/>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 Copyright 2021 by Lisa Rushing</a:t>
            </a:r>
          </a:p>
        </p:txBody>
      </p:sp>
    </p:spTree>
    <p:extLst>
      <p:ext uri="{BB962C8B-B14F-4D97-AF65-F5344CB8AC3E}">
        <p14:creationId xmlns:p14="http://schemas.microsoft.com/office/powerpoint/2010/main" val="88820779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a:extLst>
              <a:ext uri="{FF2B5EF4-FFF2-40B4-BE49-F238E27FC236}">
                <a16:creationId xmlns:a16="http://schemas.microsoft.com/office/drawing/2014/main" id="{E46E05A3-4D4E-586B-4446-F5901B8102B4}"/>
              </a:ext>
            </a:extLst>
          </p:cNvPr>
          <p:cNvPicPr>
            <a:picLocks noGrp="1" noChangeAspect="1"/>
          </p:cNvPicPr>
          <p:nvPr>
            <p:ph idx="1"/>
          </p:nvPr>
        </p:nvPicPr>
        <p:blipFill>
          <a:blip r:embed="rId2"/>
          <a:stretch>
            <a:fillRect/>
          </a:stretch>
        </p:blipFill>
        <p:spPr>
          <a:xfrm>
            <a:off x="713327" y="643467"/>
            <a:ext cx="10765346" cy="5571066"/>
          </a:xfrm>
          <a:prstGeom prst="rect">
            <a:avLst/>
          </a:prstGeom>
        </p:spPr>
      </p:pic>
      <p:sp>
        <p:nvSpPr>
          <p:cNvPr id="4" name="Footer Placeholder 3">
            <a:extLst>
              <a:ext uri="{FF2B5EF4-FFF2-40B4-BE49-F238E27FC236}">
                <a16:creationId xmlns:a16="http://schemas.microsoft.com/office/drawing/2014/main" id="{10C634A5-1228-85E9-6989-9CD62A151C9C}"/>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 Copyright 2021 by Lisa Rushing</a:t>
            </a:r>
          </a:p>
        </p:txBody>
      </p:sp>
    </p:spTree>
    <p:extLst>
      <p:ext uri="{BB962C8B-B14F-4D97-AF65-F5344CB8AC3E}">
        <p14:creationId xmlns:p14="http://schemas.microsoft.com/office/powerpoint/2010/main" val="219647829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a:extLst>
              <a:ext uri="{FF2B5EF4-FFF2-40B4-BE49-F238E27FC236}">
                <a16:creationId xmlns:a16="http://schemas.microsoft.com/office/drawing/2014/main" id="{BC2585A9-055A-6E98-7B80-4F7510DAFE78}"/>
              </a:ext>
            </a:extLst>
          </p:cNvPr>
          <p:cNvPicPr>
            <a:picLocks noGrp="1" noChangeAspect="1"/>
          </p:cNvPicPr>
          <p:nvPr>
            <p:ph idx="1"/>
          </p:nvPr>
        </p:nvPicPr>
        <p:blipFill>
          <a:blip r:embed="rId2"/>
          <a:stretch>
            <a:fillRect/>
          </a:stretch>
        </p:blipFill>
        <p:spPr>
          <a:xfrm>
            <a:off x="643467" y="661839"/>
            <a:ext cx="10905066" cy="5534321"/>
          </a:xfrm>
          <a:prstGeom prst="rect">
            <a:avLst/>
          </a:prstGeom>
        </p:spPr>
      </p:pic>
      <p:sp>
        <p:nvSpPr>
          <p:cNvPr id="4" name="Footer Placeholder 3">
            <a:extLst>
              <a:ext uri="{FF2B5EF4-FFF2-40B4-BE49-F238E27FC236}">
                <a16:creationId xmlns:a16="http://schemas.microsoft.com/office/drawing/2014/main" id="{4FFC1C16-93EE-F88A-4AC1-BF900087624C}"/>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 Copyright 2021 by Lisa Rushing</a:t>
            </a:r>
          </a:p>
        </p:txBody>
      </p:sp>
    </p:spTree>
    <p:extLst>
      <p:ext uri="{BB962C8B-B14F-4D97-AF65-F5344CB8AC3E}">
        <p14:creationId xmlns:p14="http://schemas.microsoft.com/office/powerpoint/2010/main" val="221200572"/>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range">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Arial">
      <a:majorFont>
        <a:latin typeface="Arial" panose="020B0604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Arial" panose="020B0604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range">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Arial">
      <a:majorFont>
        <a:latin typeface="Arial" panose="020B0604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Arial" panose="020B0604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1862</TotalTime>
  <Words>79</Words>
  <Application>Microsoft Office PowerPoint</Application>
  <PresentationFormat>Widescreen</PresentationFormat>
  <Paragraphs>8</Paragraphs>
  <Slides>6</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6</vt:i4>
      </vt:variant>
    </vt:vector>
  </HeadingPairs>
  <TitlesOfParts>
    <vt:vector size="10" baseType="lpstr">
      <vt:lpstr>Arial</vt:lpstr>
      <vt:lpstr>Calibri</vt:lpstr>
      <vt:lpstr>Calibri Light</vt:lpstr>
      <vt:lpstr>Office Theme</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Sarah Gothard</dc:creator>
  <cp:lastModifiedBy>Gothard, Sarah</cp:lastModifiedBy>
  <cp:revision>49</cp:revision>
  <dcterms:created xsi:type="dcterms:W3CDTF">2019-09-28T20:24:12Z</dcterms:created>
  <dcterms:modified xsi:type="dcterms:W3CDTF">2023-06-04T19:18:30Z</dcterms:modified>
</cp:coreProperties>
</file>