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8" r:id="rId3"/>
    <p:sldId id="259" r:id="rId4"/>
    <p:sldId id="260" r:id="rId5"/>
    <p:sldId id="264" r:id="rId6"/>
    <p:sldId id="265" r:id="rId7"/>
    <p:sldId id="261" r:id="rId8"/>
    <p:sldId id="266" r:id="rId9"/>
    <p:sldId id="267" r:id="rId10"/>
    <p:sldId id="262" r:id="rId11"/>
    <p:sldId id="271" r:id="rId12"/>
    <p:sldId id="270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160" autoAdjust="0"/>
  </p:normalViewPr>
  <p:slideViewPr>
    <p:cSldViewPr snapToGrid="0" showGuides="1">
      <p:cViewPr varScale="1">
        <p:scale>
          <a:sx n="63" d="100"/>
          <a:sy n="63" d="100"/>
        </p:scale>
        <p:origin x="31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87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31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50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594332"/>
            <a:ext cx="4114800" cy="3651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164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639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850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63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39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272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114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139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8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Shape&#10;&#10;Description automatically generated with medium confidence">
            <a:extLst>
              <a:ext uri="{FF2B5EF4-FFF2-40B4-BE49-F238E27FC236}">
                <a16:creationId xmlns:a16="http://schemas.microsoft.com/office/drawing/2014/main" id="{E7617E69-C52B-40F5-915A-B5BD114180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70337"/>
            <a:ext cx="10905066" cy="2317326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D255B98-5B17-46AA-BB15-E14355B6E5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EB23D7-7702-4578-891A-0D84C15F3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5057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3A1748D-FB9F-490C-B58F-CF1C7CF1F0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2A65E5-8AAA-46B2-B6C0-55A6E562C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61216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F6B4602-2134-4105-BC89-DC1454644F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806872"/>
            <a:ext cx="10905066" cy="324425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0A3BDB-1F9F-4787-ACAA-F7EA7F856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38592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D255B98-5B17-46AA-BB15-E14355B6E5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EB23D7-7702-4578-891A-0D84C15F3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14741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Shape&#10;&#10;Description automatically generated with medium confidence">
            <a:extLst>
              <a:ext uri="{FF2B5EF4-FFF2-40B4-BE49-F238E27FC236}">
                <a16:creationId xmlns:a16="http://schemas.microsoft.com/office/drawing/2014/main" id="{8C4DD8CC-4192-4B17-AF1F-08ADC6C62F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18DFA4-394C-48B6-98ED-0989B9BB6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64493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F8DAB3D8-AE41-4E61-82BA-25CB6DE4A1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93240"/>
            <a:ext cx="10905066" cy="327152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CDCA74-7209-4B74-9886-6EA8ED06E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84540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D255B98-5B17-46AA-BB15-E14355B6E5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EB23D7-7702-4578-891A-0D84C15F3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58334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055612E2-7755-4A66-8F03-B29A6F585B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A244F0-32D1-4F26-8CB9-BCBFAFB5D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5350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BED3FD0-C1E7-4B03-992A-2848D246FC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52346"/>
            <a:ext cx="10905066" cy="335330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2E34F1-DD0A-4C11-91A0-1DECC4C24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56989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D255B98-5B17-46AA-BB15-E14355B6E5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EB23D7-7702-4578-891A-0D84C15F3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73424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EC7E5426-2E78-4E25-A98B-E87F01B286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09410B-7589-448A-A8CC-4551CC057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76417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F6B4602-2134-4105-BC89-DC1454644F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806872"/>
            <a:ext cx="10905066" cy="324425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0A3BDB-1F9F-4787-ACAA-F7EA7F856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41741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7</cp:revision>
  <dcterms:created xsi:type="dcterms:W3CDTF">2019-10-04T01:52:07Z</dcterms:created>
  <dcterms:modified xsi:type="dcterms:W3CDTF">2022-11-20T16:06:21Z</dcterms:modified>
</cp:coreProperties>
</file>