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2" r:id="rId3"/>
    <p:sldId id="265" r:id="rId4"/>
    <p:sldId id="258" r:id="rId5"/>
    <p:sldId id="263" r:id="rId6"/>
    <p:sldId id="264" r:id="rId7"/>
    <p:sldId id="259" r:id="rId8"/>
    <p:sldId id="260" r:id="rId9"/>
    <p:sldId id="267" r:id="rId10"/>
    <p:sldId id="26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7A294D0-2262-4848-87D7-D4B8463CA44F}"/>
  </pc:docChgLst>
  <pc:docChgLst>
    <pc:chgData name="Sarah Gothard" userId="0e53f415fda5f162" providerId="LiveId" clId="{EDD3E67F-1A3E-42D0-8287-062D9EEAB1C6}"/>
  </pc:docChgLst>
  <pc:docChgLst>
    <pc:chgData name="Sarah Gothard" userId="0e53f415fda5f162" providerId="LiveId" clId="{C84332FE-440D-4B4C-87B3-6851944D664D}"/>
    <pc:docChg chg="custSel mod modSld">
      <pc:chgData name="Sarah Gothard" userId="0e53f415fda5f162" providerId="LiveId" clId="{C84332FE-440D-4B4C-87B3-6851944D664D}" dt="2019-10-04T02:02:46.046" v="10" actId="26606"/>
      <pc:docMkLst>
        <pc:docMk/>
      </pc:docMkLst>
      <pc:sldChg chg="addSp modSp mod setBg">
        <pc:chgData name="Sarah Gothard" userId="0e53f415fda5f162" providerId="LiveId" clId="{C84332FE-440D-4B4C-87B3-6851944D664D}" dt="2019-10-04T02:02:10.220" v="0" actId="26606"/>
        <pc:sldMkLst>
          <pc:docMk/>
          <pc:sldMk cId="2211167003" sldId="257"/>
        </pc:sldMkLst>
        <pc:spChg chg="mod ord">
          <ac:chgData name="Sarah Gothard" userId="0e53f415fda5f162" providerId="LiveId" clId="{C84332FE-440D-4B4C-87B3-6851944D664D}" dt="2019-10-04T02:02:10.220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C84332FE-440D-4B4C-87B3-6851944D664D}" dt="2019-10-04T02:02:10.220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10.220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10.220" v="0" actId="26606"/>
          <ac:picMkLst>
            <pc:docMk/>
            <pc:sldMk cId="2211167003" sldId="257"/>
            <ac:picMk id="2" creationId="{12188024-32E0-48BA-B33C-5C65CC19B4FD}"/>
          </ac:picMkLst>
        </pc:picChg>
      </pc:sldChg>
      <pc:sldChg chg="addSp modSp mod setBg">
        <pc:chgData name="Sarah Gothard" userId="0e53f415fda5f162" providerId="LiveId" clId="{C84332FE-440D-4B4C-87B3-6851944D664D}" dt="2019-10-04T02:02:24.043" v="3" actId="26606"/>
        <pc:sldMkLst>
          <pc:docMk/>
          <pc:sldMk cId="3362802376" sldId="258"/>
        </pc:sldMkLst>
        <pc:spChg chg="mod ord">
          <ac:chgData name="Sarah Gothard" userId="0e53f415fda5f162" providerId="LiveId" clId="{C84332FE-440D-4B4C-87B3-6851944D664D}" dt="2019-10-04T02:02:24.043" v="3" actId="26606"/>
          <ac:spMkLst>
            <pc:docMk/>
            <pc:sldMk cId="3362802376" sldId="258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24.043" v="3" actId="26606"/>
          <ac:spMkLst>
            <pc:docMk/>
            <pc:sldMk cId="3362802376" sldId="258"/>
            <ac:spMk id="10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24.043" v="3" actId="26606"/>
          <ac:spMkLst>
            <pc:docMk/>
            <pc:sldMk cId="3362802376" sldId="258"/>
            <ac:spMk id="12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24.043" v="3" actId="26606"/>
          <ac:picMkLst>
            <pc:docMk/>
            <pc:sldMk cId="3362802376" sldId="258"/>
            <ac:picMk id="5" creationId="{591AF618-5CE9-430A-BC30-F12D58999681}"/>
          </ac:picMkLst>
        </pc:picChg>
      </pc:sldChg>
      <pc:sldChg chg="addSp modSp mod setBg">
        <pc:chgData name="Sarah Gothard" userId="0e53f415fda5f162" providerId="LiveId" clId="{C84332FE-440D-4B4C-87B3-6851944D664D}" dt="2019-10-04T02:02:32.633" v="6" actId="26606"/>
        <pc:sldMkLst>
          <pc:docMk/>
          <pc:sldMk cId="3597658326" sldId="259"/>
        </pc:sldMkLst>
        <pc:spChg chg="mod ord">
          <ac:chgData name="Sarah Gothard" userId="0e53f415fda5f162" providerId="LiveId" clId="{C84332FE-440D-4B4C-87B3-6851944D664D}" dt="2019-10-04T02:02:32.633" v="6" actId="26606"/>
          <ac:spMkLst>
            <pc:docMk/>
            <pc:sldMk cId="3597658326" sldId="259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32.633" v="6" actId="26606"/>
          <ac:spMkLst>
            <pc:docMk/>
            <pc:sldMk cId="3597658326" sldId="259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32.633" v="6" actId="26606"/>
          <ac:spMkLst>
            <pc:docMk/>
            <pc:sldMk cId="3597658326" sldId="259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32.633" v="6" actId="26606"/>
          <ac:picMkLst>
            <pc:docMk/>
            <pc:sldMk cId="3597658326" sldId="259"/>
            <ac:picMk id="2" creationId="{8BD514EB-DAB1-45FD-9D54-7ED2E17E5773}"/>
          </ac:picMkLst>
        </pc:picChg>
      </pc:sldChg>
      <pc:sldChg chg="addSp modSp mod setBg">
        <pc:chgData name="Sarah Gothard" userId="0e53f415fda5f162" providerId="LiveId" clId="{C84332FE-440D-4B4C-87B3-6851944D664D}" dt="2019-10-04T02:02:37.246" v="7" actId="26606"/>
        <pc:sldMkLst>
          <pc:docMk/>
          <pc:sldMk cId="2335680259" sldId="260"/>
        </pc:sldMkLst>
        <pc:spChg chg="mod ord">
          <ac:chgData name="Sarah Gothard" userId="0e53f415fda5f162" providerId="LiveId" clId="{C84332FE-440D-4B4C-87B3-6851944D664D}" dt="2019-10-04T02:02:37.246" v="7" actId="26606"/>
          <ac:spMkLst>
            <pc:docMk/>
            <pc:sldMk cId="2335680259" sldId="260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37.246" v="7" actId="26606"/>
          <ac:spMkLst>
            <pc:docMk/>
            <pc:sldMk cId="2335680259" sldId="260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37.246" v="7" actId="26606"/>
          <ac:spMkLst>
            <pc:docMk/>
            <pc:sldMk cId="2335680259" sldId="260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37.246" v="7" actId="26606"/>
          <ac:picMkLst>
            <pc:docMk/>
            <pc:sldMk cId="2335680259" sldId="260"/>
            <ac:picMk id="2" creationId="{6D74DF5E-3B98-42CF-B603-E51459CAA18E}"/>
          </ac:picMkLst>
        </pc:picChg>
      </pc:sldChg>
      <pc:sldChg chg="addSp modSp mod setBg">
        <pc:chgData name="Sarah Gothard" userId="0e53f415fda5f162" providerId="LiveId" clId="{C84332FE-440D-4B4C-87B3-6851944D664D}" dt="2019-10-04T02:02:42.907" v="9" actId="26606"/>
        <pc:sldMkLst>
          <pc:docMk/>
          <pc:sldMk cId="3263495094" sldId="261"/>
        </pc:sldMkLst>
        <pc:spChg chg="mod ord">
          <ac:chgData name="Sarah Gothard" userId="0e53f415fda5f162" providerId="LiveId" clId="{C84332FE-440D-4B4C-87B3-6851944D664D}" dt="2019-10-04T02:02:42.907" v="9" actId="26606"/>
          <ac:spMkLst>
            <pc:docMk/>
            <pc:sldMk cId="3263495094" sldId="261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42.907" v="9" actId="26606"/>
          <ac:spMkLst>
            <pc:docMk/>
            <pc:sldMk cId="3263495094" sldId="261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42.907" v="9" actId="26606"/>
          <ac:spMkLst>
            <pc:docMk/>
            <pc:sldMk cId="3263495094" sldId="261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42.907" v="9" actId="26606"/>
          <ac:picMkLst>
            <pc:docMk/>
            <pc:sldMk cId="3263495094" sldId="261"/>
            <ac:picMk id="2" creationId="{ED887123-93AD-4860-83E5-AD2D15969274}"/>
          </ac:picMkLst>
        </pc:picChg>
      </pc:sldChg>
      <pc:sldChg chg="addSp modSp mod setBg">
        <pc:chgData name="Sarah Gothard" userId="0e53f415fda5f162" providerId="LiveId" clId="{C84332FE-440D-4B4C-87B3-6851944D664D}" dt="2019-10-04T02:02:12.853" v="1" actId="26606"/>
        <pc:sldMkLst>
          <pc:docMk/>
          <pc:sldMk cId="3751216547" sldId="262"/>
        </pc:sldMkLst>
        <pc:spChg chg="mod ord">
          <ac:chgData name="Sarah Gothard" userId="0e53f415fda5f162" providerId="LiveId" clId="{C84332FE-440D-4B4C-87B3-6851944D664D}" dt="2019-10-04T02:02:12.853" v="1" actId="26606"/>
          <ac:spMkLst>
            <pc:docMk/>
            <pc:sldMk cId="3751216547" sldId="262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12.853" v="1" actId="26606"/>
          <ac:spMkLst>
            <pc:docMk/>
            <pc:sldMk cId="3751216547" sldId="262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12.853" v="1" actId="26606"/>
          <ac:spMkLst>
            <pc:docMk/>
            <pc:sldMk cId="3751216547" sldId="262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12.853" v="1" actId="26606"/>
          <ac:picMkLst>
            <pc:docMk/>
            <pc:sldMk cId="3751216547" sldId="262"/>
            <ac:picMk id="2" creationId="{E2385BE3-390B-4D73-8415-DA99CE69B740}"/>
          </ac:picMkLst>
        </pc:picChg>
      </pc:sldChg>
      <pc:sldChg chg="addSp modSp mod setBg">
        <pc:chgData name="Sarah Gothard" userId="0e53f415fda5f162" providerId="LiveId" clId="{C84332FE-440D-4B4C-87B3-6851944D664D}" dt="2019-10-04T02:02:26.686" v="4" actId="26606"/>
        <pc:sldMkLst>
          <pc:docMk/>
          <pc:sldMk cId="3961764614" sldId="263"/>
        </pc:sldMkLst>
        <pc:spChg chg="mod ord">
          <ac:chgData name="Sarah Gothard" userId="0e53f415fda5f162" providerId="LiveId" clId="{C84332FE-440D-4B4C-87B3-6851944D664D}" dt="2019-10-04T02:02:26.686" v="4" actId="26606"/>
          <ac:spMkLst>
            <pc:docMk/>
            <pc:sldMk cId="3961764614" sldId="263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26.686" v="4" actId="26606"/>
          <ac:spMkLst>
            <pc:docMk/>
            <pc:sldMk cId="3961764614" sldId="263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26.686" v="4" actId="26606"/>
          <ac:spMkLst>
            <pc:docMk/>
            <pc:sldMk cId="3961764614" sldId="263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26.686" v="4" actId="26606"/>
          <ac:picMkLst>
            <pc:docMk/>
            <pc:sldMk cId="3961764614" sldId="263"/>
            <ac:picMk id="2" creationId="{57CD8DAD-A5C9-4562-A2A0-9362163A6E24}"/>
          </ac:picMkLst>
        </pc:picChg>
      </pc:sldChg>
      <pc:sldChg chg="addSp modSp mod setBg">
        <pc:chgData name="Sarah Gothard" userId="0e53f415fda5f162" providerId="LiveId" clId="{C84332FE-440D-4B4C-87B3-6851944D664D}" dt="2019-10-04T02:02:29.326" v="5" actId="26606"/>
        <pc:sldMkLst>
          <pc:docMk/>
          <pc:sldMk cId="3964522380" sldId="264"/>
        </pc:sldMkLst>
        <pc:spChg chg="mod ord">
          <ac:chgData name="Sarah Gothard" userId="0e53f415fda5f162" providerId="LiveId" clId="{C84332FE-440D-4B4C-87B3-6851944D664D}" dt="2019-10-04T02:02:29.326" v="5" actId="26606"/>
          <ac:spMkLst>
            <pc:docMk/>
            <pc:sldMk cId="3964522380" sldId="264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29.326" v="5" actId="26606"/>
          <ac:spMkLst>
            <pc:docMk/>
            <pc:sldMk cId="3964522380" sldId="264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29.326" v="5" actId="26606"/>
          <ac:spMkLst>
            <pc:docMk/>
            <pc:sldMk cId="3964522380" sldId="264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29.326" v="5" actId="26606"/>
          <ac:picMkLst>
            <pc:docMk/>
            <pc:sldMk cId="3964522380" sldId="264"/>
            <ac:picMk id="2" creationId="{A71BDEB3-5FEB-49C0-A1E0-33DB215FA834}"/>
          </ac:picMkLst>
        </pc:picChg>
      </pc:sldChg>
      <pc:sldChg chg="addSp modSp mod setBg">
        <pc:chgData name="Sarah Gothard" userId="0e53f415fda5f162" providerId="LiveId" clId="{C84332FE-440D-4B4C-87B3-6851944D664D}" dt="2019-10-04T02:02:16.199" v="2" actId="26606"/>
        <pc:sldMkLst>
          <pc:docMk/>
          <pc:sldMk cId="330131643" sldId="265"/>
        </pc:sldMkLst>
        <pc:spChg chg="mod ord">
          <ac:chgData name="Sarah Gothard" userId="0e53f415fda5f162" providerId="LiveId" clId="{C84332FE-440D-4B4C-87B3-6851944D664D}" dt="2019-10-04T02:02:16.199" v="2" actId="26606"/>
          <ac:spMkLst>
            <pc:docMk/>
            <pc:sldMk cId="330131643" sldId="265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16.199" v="2" actId="26606"/>
          <ac:spMkLst>
            <pc:docMk/>
            <pc:sldMk cId="330131643" sldId="265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16.199" v="2" actId="26606"/>
          <ac:spMkLst>
            <pc:docMk/>
            <pc:sldMk cId="330131643" sldId="265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16.199" v="2" actId="26606"/>
          <ac:picMkLst>
            <pc:docMk/>
            <pc:sldMk cId="330131643" sldId="265"/>
            <ac:picMk id="2" creationId="{5A060A5A-05E6-4BBD-A210-74A1557B2256}"/>
          </ac:picMkLst>
        </pc:picChg>
      </pc:sldChg>
      <pc:sldChg chg="addSp modSp mod setBg">
        <pc:chgData name="Sarah Gothard" userId="0e53f415fda5f162" providerId="LiveId" clId="{C84332FE-440D-4B4C-87B3-6851944D664D}" dt="2019-10-04T02:02:46.046" v="10" actId="26606"/>
        <pc:sldMkLst>
          <pc:docMk/>
          <pc:sldMk cId="1190123050" sldId="266"/>
        </pc:sldMkLst>
        <pc:spChg chg="mod ord">
          <ac:chgData name="Sarah Gothard" userId="0e53f415fda5f162" providerId="LiveId" clId="{C84332FE-440D-4B4C-87B3-6851944D664D}" dt="2019-10-04T02:02:46.046" v="10" actId="26606"/>
          <ac:spMkLst>
            <pc:docMk/>
            <pc:sldMk cId="1190123050" sldId="266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46.046" v="10" actId="26606"/>
          <ac:spMkLst>
            <pc:docMk/>
            <pc:sldMk cId="1190123050" sldId="266"/>
            <ac:spMk id="9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46.046" v="10" actId="26606"/>
          <ac:spMkLst>
            <pc:docMk/>
            <pc:sldMk cId="1190123050" sldId="266"/>
            <ac:spMk id="11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46.046" v="10" actId="26606"/>
          <ac:picMkLst>
            <pc:docMk/>
            <pc:sldMk cId="1190123050" sldId="266"/>
            <ac:picMk id="3" creationId="{D1F6DA16-E7E7-4B10-8CFD-3772AC36DDB1}"/>
          </ac:picMkLst>
        </pc:picChg>
      </pc:sldChg>
      <pc:sldChg chg="addSp modSp mod setBg">
        <pc:chgData name="Sarah Gothard" userId="0e53f415fda5f162" providerId="LiveId" clId="{C84332FE-440D-4B4C-87B3-6851944D664D}" dt="2019-10-04T02:02:39.880" v="8" actId="26606"/>
        <pc:sldMkLst>
          <pc:docMk/>
          <pc:sldMk cId="2534732154" sldId="267"/>
        </pc:sldMkLst>
        <pc:spChg chg="mod ord">
          <ac:chgData name="Sarah Gothard" userId="0e53f415fda5f162" providerId="LiveId" clId="{C84332FE-440D-4B4C-87B3-6851944D664D}" dt="2019-10-04T02:02:39.880" v="8" actId="26606"/>
          <ac:spMkLst>
            <pc:docMk/>
            <pc:sldMk cId="2534732154" sldId="267"/>
            <ac:spMk id="4" creationId="{A00C9453-5355-4DAA-8785-1A20523E2B8F}"/>
          </ac:spMkLst>
        </pc:spChg>
        <pc:spChg chg="add">
          <ac:chgData name="Sarah Gothard" userId="0e53f415fda5f162" providerId="LiveId" clId="{C84332FE-440D-4B4C-87B3-6851944D664D}" dt="2019-10-04T02:02:39.880" v="8" actId="26606"/>
          <ac:spMkLst>
            <pc:docMk/>
            <pc:sldMk cId="2534732154" sldId="267"/>
            <ac:spMk id="13" creationId="{32BC26D8-82FB-445E-AA49-62A77D7C1EE0}"/>
          </ac:spMkLst>
        </pc:spChg>
        <pc:spChg chg="add">
          <ac:chgData name="Sarah Gothard" userId="0e53f415fda5f162" providerId="LiveId" clId="{C84332FE-440D-4B4C-87B3-6851944D664D}" dt="2019-10-04T02:02:39.880" v="8" actId="26606"/>
          <ac:spMkLst>
            <pc:docMk/>
            <pc:sldMk cId="2534732154" sldId="267"/>
            <ac:spMk id="15" creationId="{CB44330D-EA18-4254-AA95-EB49948539B8}"/>
          </ac:spMkLst>
        </pc:spChg>
        <pc:picChg chg="mod">
          <ac:chgData name="Sarah Gothard" userId="0e53f415fda5f162" providerId="LiveId" clId="{C84332FE-440D-4B4C-87B3-6851944D664D}" dt="2019-10-04T02:02:39.880" v="8" actId="26606"/>
          <ac:picMkLst>
            <pc:docMk/>
            <pc:sldMk cId="2534732154" sldId="267"/>
            <ac:picMk id="8" creationId="{97221B2C-5FC0-43E8-AC73-EF4AFB5592AC}"/>
          </ac:picMkLst>
        </pc:picChg>
      </pc:sldChg>
    </pc:docChg>
  </pc:docChgLst>
  <pc:docChgLst>
    <pc:chgData name="Sarah Gothard" userId="0e53f415fda5f162" providerId="LiveId" clId="{D9D3D379-F305-4EB6-9893-3E2E10910A33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95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8965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7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0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72839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1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4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8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9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188024-32E0-48BA-B33C-5C65CC19B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24862"/>
            <a:ext cx="10905066" cy="220827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887123-93AD-4860-83E5-AD2D15969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63495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F6DA16-E7E7-4B10-8CFD-3772AC36DD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014" y="643467"/>
            <a:ext cx="902197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9012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385BE3-390B-4D73-8415-DA99CE69B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5121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060A5A-05E6-4BBD-A210-74A1557B2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48" y="643467"/>
            <a:ext cx="894950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0131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1AF618-5CE9-430A-BC30-F12D58999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6280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CD8DAD-A5C9-4562-A2A0-9362163A6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9551" y="643467"/>
            <a:ext cx="91328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1764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1BDEB3-5FEB-49C0-A1E0-33DB215FA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4522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D514EB-DAB1-45FD-9D54-7ED2E17E5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4758" y="643467"/>
            <a:ext cx="944248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7658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74DF5E-3B98-42CF-B603-E51459CAA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35680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221B2C-5FC0-43E8-AC73-EF4AFB559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678" y="643467"/>
            <a:ext cx="905864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C9453-5355-4DAA-8785-1A20523E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4732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14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2019-10-04T02:02:46Z</dcterms:created>
  <dcterms:modified xsi:type="dcterms:W3CDTF">2019-10-04T02:02:46Z</dcterms:modified>
</cp:coreProperties>
</file>