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C3CD3A1-7DB9-4E06-BC5C-7D2FE0E21D25}"/>
    <pc:docChg chg="custSel mod modSld">
      <pc:chgData name="Sarah Gothard" userId="0e53f415fda5f162" providerId="LiveId" clId="{0C3CD3A1-7DB9-4E06-BC5C-7D2FE0E21D25}" dt="2019-10-04T02:03:59.199" v="15" actId="26606"/>
      <pc:docMkLst>
        <pc:docMk/>
      </pc:docMkLst>
      <pc:sldChg chg="addSp modSp mod setBg">
        <pc:chgData name="Sarah Gothard" userId="0e53f415fda5f162" providerId="LiveId" clId="{0C3CD3A1-7DB9-4E06-BC5C-7D2FE0E21D25}" dt="2019-10-04T02:02:56.589" v="0" actId="26606"/>
        <pc:sldMkLst>
          <pc:docMk/>
          <pc:sldMk cId="2630371452" sldId="270"/>
        </pc:sldMkLst>
        <pc:spChg chg="mod ord">
          <ac:chgData name="Sarah Gothard" userId="0e53f415fda5f162" providerId="LiveId" clId="{0C3CD3A1-7DB9-4E06-BC5C-7D2FE0E21D25}" dt="2019-10-04T02:02:56.589" v="0" actId="26606"/>
          <ac:spMkLst>
            <pc:docMk/>
            <pc:sldMk cId="2630371452" sldId="270"/>
            <ac:spMk id="4" creationId="{B71E12ED-8145-4F37-8D46-9EB0ABE525BF}"/>
          </ac:spMkLst>
        </pc:spChg>
        <pc:spChg chg="add">
          <ac:chgData name="Sarah Gothard" userId="0e53f415fda5f162" providerId="LiveId" clId="{0C3CD3A1-7DB9-4E06-BC5C-7D2FE0E21D25}" dt="2019-10-04T02:02:56.589" v="0" actId="26606"/>
          <ac:spMkLst>
            <pc:docMk/>
            <pc:sldMk cId="2630371452" sldId="270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2:56.589" v="0" actId="26606"/>
          <ac:spMkLst>
            <pc:docMk/>
            <pc:sldMk cId="2630371452" sldId="270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2:56.589" v="0" actId="26606"/>
          <ac:picMkLst>
            <pc:docMk/>
            <pc:sldMk cId="2630371452" sldId="270"/>
            <ac:picMk id="2" creationId="{BE20C290-8ADE-4D84-A973-2CCCFE11C4F9}"/>
          </ac:picMkLst>
        </pc:picChg>
      </pc:sldChg>
      <pc:sldChg chg="addSp modSp mod setBg">
        <pc:chgData name="Sarah Gothard" userId="0e53f415fda5f162" providerId="LiveId" clId="{0C3CD3A1-7DB9-4E06-BC5C-7D2FE0E21D25}" dt="2019-10-04T02:02:59.406" v="1" actId="26606"/>
        <pc:sldMkLst>
          <pc:docMk/>
          <pc:sldMk cId="4146573388" sldId="271"/>
        </pc:sldMkLst>
        <pc:spChg chg="mod ord">
          <ac:chgData name="Sarah Gothard" userId="0e53f415fda5f162" providerId="LiveId" clId="{0C3CD3A1-7DB9-4E06-BC5C-7D2FE0E21D25}" dt="2019-10-04T02:02:59.406" v="1" actId="26606"/>
          <ac:spMkLst>
            <pc:docMk/>
            <pc:sldMk cId="4146573388" sldId="271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2:59.406" v="1" actId="26606"/>
          <ac:spMkLst>
            <pc:docMk/>
            <pc:sldMk cId="4146573388" sldId="271"/>
            <ac:spMk id="10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2:59.406" v="1" actId="26606"/>
          <ac:spMkLst>
            <pc:docMk/>
            <pc:sldMk cId="4146573388" sldId="271"/>
            <ac:spMk id="12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2:59.406" v="1" actId="26606"/>
          <ac:picMkLst>
            <pc:docMk/>
            <pc:sldMk cId="4146573388" sldId="271"/>
            <ac:picMk id="5" creationId="{F680058E-6F10-4FB3-B522-D5C6DC956071}"/>
          </ac:picMkLst>
        </pc:picChg>
      </pc:sldChg>
      <pc:sldChg chg="addSp modSp mod setBg">
        <pc:chgData name="Sarah Gothard" userId="0e53f415fda5f162" providerId="LiveId" clId="{0C3CD3A1-7DB9-4E06-BC5C-7D2FE0E21D25}" dt="2019-10-04T02:03:02.115" v="2" actId="26606"/>
        <pc:sldMkLst>
          <pc:docMk/>
          <pc:sldMk cId="513772575" sldId="272"/>
        </pc:sldMkLst>
        <pc:spChg chg="mod ord">
          <ac:chgData name="Sarah Gothard" userId="0e53f415fda5f162" providerId="LiveId" clId="{0C3CD3A1-7DB9-4E06-BC5C-7D2FE0E21D25}" dt="2019-10-04T02:03:02.115" v="2" actId="26606"/>
          <ac:spMkLst>
            <pc:docMk/>
            <pc:sldMk cId="513772575" sldId="272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02.115" v="2" actId="26606"/>
          <ac:spMkLst>
            <pc:docMk/>
            <pc:sldMk cId="513772575" sldId="272"/>
            <ac:spMk id="11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02.115" v="2" actId="26606"/>
          <ac:spMkLst>
            <pc:docMk/>
            <pc:sldMk cId="513772575" sldId="272"/>
            <ac:spMk id="13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02.115" v="2" actId="26606"/>
          <ac:picMkLst>
            <pc:docMk/>
            <pc:sldMk cId="513772575" sldId="272"/>
            <ac:picMk id="6" creationId="{6474447A-6F6B-4CC6-9B7A-B99C4835D381}"/>
          </ac:picMkLst>
        </pc:picChg>
      </pc:sldChg>
      <pc:sldChg chg="addSp modSp mod setBg">
        <pc:chgData name="Sarah Gothard" userId="0e53f415fda5f162" providerId="LiveId" clId="{0C3CD3A1-7DB9-4E06-BC5C-7D2FE0E21D25}" dt="2019-10-04T02:03:05.044" v="3" actId="26606"/>
        <pc:sldMkLst>
          <pc:docMk/>
          <pc:sldMk cId="709029950" sldId="274"/>
        </pc:sldMkLst>
        <pc:spChg chg="mod ord">
          <ac:chgData name="Sarah Gothard" userId="0e53f415fda5f162" providerId="LiveId" clId="{0C3CD3A1-7DB9-4E06-BC5C-7D2FE0E21D25}" dt="2019-10-04T02:03:05.044" v="3" actId="26606"/>
          <ac:spMkLst>
            <pc:docMk/>
            <pc:sldMk cId="709029950" sldId="274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05.044" v="3" actId="26606"/>
          <ac:spMkLst>
            <pc:docMk/>
            <pc:sldMk cId="709029950" sldId="274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05.044" v="3" actId="26606"/>
          <ac:spMkLst>
            <pc:docMk/>
            <pc:sldMk cId="709029950" sldId="274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05.044" v="3" actId="26606"/>
          <ac:picMkLst>
            <pc:docMk/>
            <pc:sldMk cId="709029950" sldId="274"/>
            <ac:picMk id="2" creationId="{884C30F1-62AA-4107-A0F4-4B740C4D14D4}"/>
          </ac:picMkLst>
        </pc:picChg>
      </pc:sldChg>
      <pc:sldChg chg="addSp modSp mod setBg">
        <pc:chgData name="Sarah Gothard" userId="0e53f415fda5f162" providerId="LiveId" clId="{0C3CD3A1-7DB9-4E06-BC5C-7D2FE0E21D25}" dt="2019-10-04T02:03:07.804" v="4" actId="26606"/>
        <pc:sldMkLst>
          <pc:docMk/>
          <pc:sldMk cId="3747349338" sldId="275"/>
        </pc:sldMkLst>
        <pc:spChg chg="mod ord">
          <ac:chgData name="Sarah Gothard" userId="0e53f415fda5f162" providerId="LiveId" clId="{0C3CD3A1-7DB9-4E06-BC5C-7D2FE0E21D25}" dt="2019-10-04T02:03:07.804" v="4" actId="26606"/>
          <ac:spMkLst>
            <pc:docMk/>
            <pc:sldMk cId="3747349338" sldId="275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07.804" v="4" actId="26606"/>
          <ac:spMkLst>
            <pc:docMk/>
            <pc:sldMk cId="3747349338" sldId="275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07.804" v="4" actId="26606"/>
          <ac:spMkLst>
            <pc:docMk/>
            <pc:sldMk cId="3747349338" sldId="275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07.804" v="4" actId="26606"/>
          <ac:picMkLst>
            <pc:docMk/>
            <pc:sldMk cId="3747349338" sldId="275"/>
            <ac:picMk id="2" creationId="{0319405A-7240-460C-AF00-476388EC7C47}"/>
          </ac:picMkLst>
        </pc:picChg>
      </pc:sldChg>
      <pc:sldChg chg="addSp modSp mod setBg">
        <pc:chgData name="Sarah Gothard" userId="0e53f415fda5f162" providerId="LiveId" clId="{0C3CD3A1-7DB9-4E06-BC5C-7D2FE0E21D25}" dt="2019-10-04T02:03:13.333" v="5" actId="26606"/>
        <pc:sldMkLst>
          <pc:docMk/>
          <pc:sldMk cId="1251696690" sldId="276"/>
        </pc:sldMkLst>
        <pc:spChg chg="mod ord">
          <ac:chgData name="Sarah Gothard" userId="0e53f415fda5f162" providerId="LiveId" clId="{0C3CD3A1-7DB9-4E06-BC5C-7D2FE0E21D25}" dt="2019-10-04T02:03:13.333" v="5" actId="26606"/>
          <ac:spMkLst>
            <pc:docMk/>
            <pc:sldMk cId="1251696690" sldId="276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13.333" v="5" actId="26606"/>
          <ac:spMkLst>
            <pc:docMk/>
            <pc:sldMk cId="1251696690" sldId="276"/>
            <ac:spMk id="10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13.333" v="5" actId="26606"/>
          <ac:spMkLst>
            <pc:docMk/>
            <pc:sldMk cId="1251696690" sldId="276"/>
            <ac:spMk id="12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13.333" v="5" actId="26606"/>
          <ac:picMkLst>
            <pc:docMk/>
            <pc:sldMk cId="1251696690" sldId="276"/>
            <ac:picMk id="5" creationId="{702D7B10-A9EC-478E-97A1-8460B5603F7A}"/>
          </ac:picMkLst>
        </pc:picChg>
      </pc:sldChg>
      <pc:sldChg chg="addSp modSp mod setBg">
        <pc:chgData name="Sarah Gothard" userId="0e53f415fda5f162" providerId="LiveId" clId="{0C3CD3A1-7DB9-4E06-BC5C-7D2FE0E21D25}" dt="2019-10-04T02:03:22.563" v="6" actId="26606"/>
        <pc:sldMkLst>
          <pc:docMk/>
          <pc:sldMk cId="1370844" sldId="277"/>
        </pc:sldMkLst>
        <pc:spChg chg="mod ord">
          <ac:chgData name="Sarah Gothard" userId="0e53f415fda5f162" providerId="LiveId" clId="{0C3CD3A1-7DB9-4E06-BC5C-7D2FE0E21D25}" dt="2019-10-04T02:03:22.563" v="6" actId="26606"/>
          <ac:spMkLst>
            <pc:docMk/>
            <pc:sldMk cId="1370844" sldId="277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22.563" v="6" actId="26606"/>
          <ac:spMkLst>
            <pc:docMk/>
            <pc:sldMk cId="1370844" sldId="277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22.563" v="6" actId="26606"/>
          <ac:spMkLst>
            <pc:docMk/>
            <pc:sldMk cId="1370844" sldId="277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22.563" v="6" actId="26606"/>
          <ac:picMkLst>
            <pc:docMk/>
            <pc:sldMk cId="1370844" sldId="277"/>
            <ac:picMk id="3" creationId="{F7AFEFF5-D8C8-48CB-A6AC-6DB924341196}"/>
          </ac:picMkLst>
        </pc:picChg>
      </pc:sldChg>
      <pc:sldChg chg="addSp modSp mod setBg">
        <pc:chgData name="Sarah Gothard" userId="0e53f415fda5f162" providerId="LiveId" clId="{0C3CD3A1-7DB9-4E06-BC5C-7D2FE0E21D25}" dt="2019-10-04T02:03:25.344" v="7" actId="26606"/>
        <pc:sldMkLst>
          <pc:docMk/>
          <pc:sldMk cId="4183376062" sldId="278"/>
        </pc:sldMkLst>
        <pc:spChg chg="mod ord">
          <ac:chgData name="Sarah Gothard" userId="0e53f415fda5f162" providerId="LiveId" clId="{0C3CD3A1-7DB9-4E06-BC5C-7D2FE0E21D25}" dt="2019-10-04T02:03:25.344" v="7" actId="26606"/>
          <ac:spMkLst>
            <pc:docMk/>
            <pc:sldMk cId="4183376062" sldId="278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25.344" v="7" actId="26606"/>
          <ac:spMkLst>
            <pc:docMk/>
            <pc:sldMk cId="4183376062" sldId="278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25.344" v="7" actId="26606"/>
          <ac:spMkLst>
            <pc:docMk/>
            <pc:sldMk cId="4183376062" sldId="278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25.344" v="7" actId="26606"/>
          <ac:picMkLst>
            <pc:docMk/>
            <pc:sldMk cId="4183376062" sldId="278"/>
            <ac:picMk id="2" creationId="{F36D16CE-C406-45A9-B1D2-E037C44E6F44}"/>
          </ac:picMkLst>
        </pc:picChg>
      </pc:sldChg>
      <pc:sldChg chg="addSp modSp mod setBg">
        <pc:chgData name="Sarah Gothard" userId="0e53f415fda5f162" providerId="LiveId" clId="{0C3CD3A1-7DB9-4E06-BC5C-7D2FE0E21D25}" dt="2019-10-04T02:03:30.737" v="8" actId="26606"/>
        <pc:sldMkLst>
          <pc:docMk/>
          <pc:sldMk cId="1030944029" sldId="279"/>
        </pc:sldMkLst>
        <pc:spChg chg="mod ord">
          <ac:chgData name="Sarah Gothard" userId="0e53f415fda5f162" providerId="LiveId" clId="{0C3CD3A1-7DB9-4E06-BC5C-7D2FE0E21D25}" dt="2019-10-04T02:03:30.737" v="8" actId="26606"/>
          <ac:spMkLst>
            <pc:docMk/>
            <pc:sldMk cId="1030944029" sldId="279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30.737" v="8" actId="26606"/>
          <ac:spMkLst>
            <pc:docMk/>
            <pc:sldMk cId="1030944029" sldId="279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30.737" v="8" actId="26606"/>
          <ac:spMkLst>
            <pc:docMk/>
            <pc:sldMk cId="1030944029" sldId="279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30.737" v="8" actId="26606"/>
          <ac:picMkLst>
            <pc:docMk/>
            <pc:sldMk cId="1030944029" sldId="279"/>
            <ac:picMk id="3" creationId="{E1BACEC4-4D6B-4986-94BA-373F6F4A87C8}"/>
          </ac:picMkLst>
        </pc:picChg>
      </pc:sldChg>
      <pc:sldChg chg="addSp modSp mod setBg">
        <pc:chgData name="Sarah Gothard" userId="0e53f415fda5f162" providerId="LiveId" clId="{0C3CD3A1-7DB9-4E06-BC5C-7D2FE0E21D25}" dt="2019-10-04T02:03:34.028" v="9" actId="26606"/>
        <pc:sldMkLst>
          <pc:docMk/>
          <pc:sldMk cId="1563172410" sldId="280"/>
        </pc:sldMkLst>
        <pc:spChg chg="mod ord">
          <ac:chgData name="Sarah Gothard" userId="0e53f415fda5f162" providerId="LiveId" clId="{0C3CD3A1-7DB9-4E06-BC5C-7D2FE0E21D25}" dt="2019-10-04T02:03:34.028" v="9" actId="26606"/>
          <ac:spMkLst>
            <pc:docMk/>
            <pc:sldMk cId="1563172410" sldId="280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34.028" v="9" actId="26606"/>
          <ac:spMkLst>
            <pc:docMk/>
            <pc:sldMk cId="1563172410" sldId="280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34.028" v="9" actId="26606"/>
          <ac:spMkLst>
            <pc:docMk/>
            <pc:sldMk cId="1563172410" sldId="280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34.028" v="9" actId="26606"/>
          <ac:picMkLst>
            <pc:docMk/>
            <pc:sldMk cId="1563172410" sldId="280"/>
            <ac:picMk id="3" creationId="{4B0215FD-718C-4689-8931-EA380937EF43}"/>
          </ac:picMkLst>
        </pc:picChg>
      </pc:sldChg>
      <pc:sldChg chg="addSp modSp mod setBg">
        <pc:chgData name="Sarah Gothard" userId="0e53f415fda5f162" providerId="LiveId" clId="{0C3CD3A1-7DB9-4E06-BC5C-7D2FE0E21D25}" dt="2019-10-04T02:03:40.789" v="10" actId="26606"/>
        <pc:sldMkLst>
          <pc:docMk/>
          <pc:sldMk cId="4091694188" sldId="281"/>
        </pc:sldMkLst>
        <pc:spChg chg="mod ord">
          <ac:chgData name="Sarah Gothard" userId="0e53f415fda5f162" providerId="LiveId" clId="{0C3CD3A1-7DB9-4E06-BC5C-7D2FE0E21D25}" dt="2019-10-04T02:03:40.789" v="10" actId="26606"/>
          <ac:spMkLst>
            <pc:docMk/>
            <pc:sldMk cId="4091694188" sldId="281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40.789" v="10" actId="26606"/>
          <ac:spMkLst>
            <pc:docMk/>
            <pc:sldMk cId="4091694188" sldId="281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40.789" v="10" actId="26606"/>
          <ac:spMkLst>
            <pc:docMk/>
            <pc:sldMk cId="4091694188" sldId="281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40.789" v="10" actId="26606"/>
          <ac:picMkLst>
            <pc:docMk/>
            <pc:sldMk cId="4091694188" sldId="281"/>
            <ac:picMk id="2" creationId="{2783AEA6-2668-41C8-9F55-E2B9298C82BC}"/>
          </ac:picMkLst>
        </pc:picChg>
      </pc:sldChg>
      <pc:sldChg chg="addSp modSp mod setBg">
        <pc:chgData name="Sarah Gothard" userId="0e53f415fda5f162" providerId="LiveId" clId="{0C3CD3A1-7DB9-4E06-BC5C-7D2FE0E21D25}" dt="2019-10-04T02:03:43.578" v="11" actId="26606"/>
        <pc:sldMkLst>
          <pc:docMk/>
          <pc:sldMk cId="1904699736" sldId="282"/>
        </pc:sldMkLst>
        <pc:spChg chg="mod ord">
          <ac:chgData name="Sarah Gothard" userId="0e53f415fda5f162" providerId="LiveId" clId="{0C3CD3A1-7DB9-4E06-BC5C-7D2FE0E21D25}" dt="2019-10-04T02:03:43.578" v="11" actId="26606"/>
          <ac:spMkLst>
            <pc:docMk/>
            <pc:sldMk cId="1904699736" sldId="282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43.578" v="11" actId="26606"/>
          <ac:spMkLst>
            <pc:docMk/>
            <pc:sldMk cId="1904699736" sldId="282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43.578" v="11" actId="26606"/>
          <ac:spMkLst>
            <pc:docMk/>
            <pc:sldMk cId="1904699736" sldId="282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43.578" v="11" actId="26606"/>
          <ac:picMkLst>
            <pc:docMk/>
            <pc:sldMk cId="1904699736" sldId="282"/>
            <ac:picMk id="3" creationId="{8B8066B0-143E-48A3-88AB-2D7AF1C0E01E}"/>
          </ac:picMkLst>
        </pc:picChg>
      </pc:sldChg>
      <pc:sldChg chg="addSp modSp mod setBg">
        <pc:chgData name="Sarah Gothard" userId="0e53f415fda5f162" providerId="LiveId" clId="{0C3CD3A1-7DB9-4E06-BC5C-7D2FE0E21D25}" dt="2019-10-04T02:03:48.369" v="12" actId="26606"/>
        <pc:sldMkLst>
          <pc:docMk/>
          <pc:sldMk cId="796138513" sldId="283"/>
        </pc:sldMkLst>
        <pc:spChg chg="mod ord">
          <ac:chgData name="Sarah Gothard" userId="0e53f415fda5f162" providerId="LiveId" clId="{0C3CD3A1-7DB9-4E06-BC5C-7D2FE0E21D25}" dt="2019-10-04T02:03:48.369" v="12" actId="26606"/>
          <ac:spMkLst>
            <pc:docMk/>
            <pc:sldMk cId="796138513" sldId="283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48.369" v="12" actId="26606"/>
          <ac:spMkLst>
            <pc:docMk/>
            <pc:sldMk cId="796138513" sldId="283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48.369" v="12" actId="26606"/>
          <ac:spMkLst>
            <pc:docMk/>
            <pc:sldMk cId="796138513" sldId="283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48.369" v="12" actId="26606"/>
          <ac:picMkLst>
            <pc:docMk/>
            <pc:sldMk cId="796138513" sldId="283"/>
            <ac:picMk id="3" creationId="{3C9E7263-229D-45BC-9B53-D0E92702B179}"/>
          </ac:picMkLst>
        </pc:picChg>
      </pc:sldChg>
      <pc:sldChg chg="addSp modSp mod setBg">
        <pc:chgData name="Sarah Gothard" userId="0e53f415fda5f162" providerId="LiveId" clId="{0C3CD3A1-7DB9-4E06-BC5C-7D2FE0E21D25}" dt="2019-10-04T02:03:53.271" v="13" actId="26606"/>
        <pc:sldMkLst>
          <pc:docMk/>
          <pc:sldMk cId="4030234574" sldId="284"/>
        </pc:sldMkLst>
        <pc:spChg chg="mod ord">
          <ac:chgData name="Sarah Gothard" userId="0e53f415fda5f162" providerId="LiveId" clId="{0C3CD3A1-7DB9-4E06-BC5C-7D2FE0E21D25}" dt="2019-10-04T02:03:53.271" v="13" actId="26606"/>
          <ac:spMkLst>
            <pc:docMk/>
            <pc:sldMk cId="4030234574" sldId="284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53.271" v="13" actId="26606"/>
          <ac:spMkLst>
            <pc:docMk/>
            <pc:sldMk cId="4030234574" sldId="284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53.271" v="13" actId="26606"/>
          <ac:spMkLst>
            <pc:docMk/>
            <pc:sldMk cId="4030234574" sldId="284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53.271" v="13" actId="26606"/>
          <ac:picMkLst>
            <pc:docMk/>
            <pc:sldMk cId="4030234574" sldId="284"/>
            <ac:picMk id="2" creationId="{87B18A46-D7A0-4760-A11D-825C330CED70}"/>
          </ac:picMkLst>
        </pc:picChg>
      </pc:sldChg>
      <pc:sldChg chg="addSp modSp mod setBg">
        <pc:chgData name="Sarah Gothard" userId="0e53f415fda5f162" providerId="LiveId" clId="{0C3CD3A1-7DB9-4E06-BC5C-7D2FE0E21D25}" dt="2019-10-04T02:03:55.900" v="14" actId="26606"/>
        <pc:sldMkLst>
          <pc:docMk/>
          <pc:sldMk cId="543891076" sldId="285"/>
        </pc:sldMkLst>
        <pc:spChg chg="mod ord">
          <ac:chgData name="Sarah Gothard" userId="0e53f415fda5f162" providerId="LiveId" clId="{0C3CD3A1-7DB9-4E06-BC5C-7D2FE0E21D25}" dt="2019-10-04T02:03:55.900" v="14" actId="26606"/>
          <ac:spMkLst>
            <pc:docMk/>
            <pc:sldMk cId="543891076" sldId="285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55.900" v="14" actId="26606"/>
          <ac:spMkLst>
            <pc:docMk/>
            <pc:sldMk cId="543891076" sldId="285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55.900" v="14" actId="26606"/>
          <ac:spMkLst>
            <pc:docMk/>
            <pc:sldMk cId="543891076" sldId="285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55.900" v="14" actId="26606"/>
          <ac:picMkLst>
            <pc:docMk/>
            <pc:sldMk cId="543891076" sldId="285"/>
            <ac:picMk id="2" creationId="{36F6A39E-CB7E-4A12-9BEE-1A9DBFD8851F}"/>
          </ac:picMkLst>
        </pc:picChg>
      </pc:sldChg>
      <pc:sldChg chg="addSp modSp mod setBg">
        <pc:chgData name="Sarah Gothard" userId="0e53f415fda5f162" providerId="LiveId" clId="{0C3CD3A1-7DB9-4E06-BC5C-7D2FE0E21D25}" dt="2019-10-04T02:03:59.199" v="15" actId="26606"/>
        <pc:sldMkLst>
          <pc:docMk/>
          <pc:sldMk cId="1779108122" sldId="286"/>
        </pc:sldMkLst>
        <pc:spChg chg="mod ord">
          <ac:chgData name="Sarah Gothard" userId="0e53f415fda5f162" providerId="LiveId" clId="{0C3CD3A1-7DB9-4E06-BC5C-7D2FE0E21D25}" dt="2019-10-04T02:03:59.199" v="15" actId="26606"/>
          <ac:spMkLst>
            <pc:docMk/>
            <pc:sldMk cId="1779108122" sldId="286"/>
            <ac:spMk id="4" creationId="{4BD6B0F6-1537-46E0-BFC3-1B7C195A8F78}"/>
          </ac:spMkLst>
        </pc:spChg>
        <pc:spChg chg="add">
          <ac:chgData name="Sarah Gothard" userId="0e53f415fda5f162" providerId="LiveId" clId="{0C3CD3A1-7DB9-4E06-BC5C-7D2FE0E21D25}" dt="2019-10-04T02:03:59.199" v="15" actId="26606"/>
          <ac:spMkLst>
            <pc:docMk/>
            <pc:sldMk cId="1779108122" sldId="286"/>
            <ac:spMk id="9" creationId="{32BC26D8-82FB-445E-AA49-62A77D7C1EE0}"/>
          </ac:spMkLst>
        </pc:spChg>
        <pc:spChg chg="add">
          <ac:chgData name="Sarah Gothard" userId="0e53f415fda5f162" providerId="LiveId" clId="{0C3CD3A1-7DB9-4E06-BC5C-7D2FE0E21D25}" dt="2019-10-04T02:03:59.199" v="15" actId="26606"/>
          <ac:spMkLst>
            <pc:docMk/>
            <pc:sldMk cId="1779108122" sldId="286"/>
            <ac:spMk id="11" creationId="{CB44330D-EA18-4254-AA95-EB49948539B8}"/>
          </ac:spMkLst>
        </pc:spChg>
        <pc:picChg chg="mod">
          <ac:chgData name="Sarah Gothard" userId="0e53f415fda5f162" providerId="LiveId" clId="{0C3CD3A1-7DB9-4E06-BC5C-7D2FE0E21D25}" dt="2019-10-04T02:03:59.199" v="15" actId="26606"/>
          <ac:picMkLst>
            <pc:docMk/>
            <pc:sldMk cId="1779108122" sldId="286"/>
            <ac:picMk id="2" creationId="{76F919C3-A632-4A25-8F2C-D9E3986098FA}"/>
          </ac:picMkLst>
        </pc:picChg>
      </pc:sldChg>
    </pc:docChg>
  </pc:docChgLst>
  <pc:docChgLst>
    <pc:chgData name="Sarah Gothard" userId="0e53f415fda5f162" providerId="LiveId" clId="{39A318F7-2FA6-43C2-B934-21CE790B197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8965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0C290-8ADE-4D84-A973-2CCCFE11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E12ED-8145-4F37-8D46-9EB0ABE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3037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215FD-718C-4689-8931-EA380937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6317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3AEA6-2668-41C8-9F55-E2B9298C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169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066B0-143E-48A3-88AB-2D7AF1C0E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0469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E7263-229D-45BC-9B53-D0E92702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9613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8A46-D7A0-4760-A11D-825C330C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023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6A39E-CB7E-4A12-9BEE-1A9DBFD8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389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919C3-A632-4A25-8F2C-D9E39860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910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0058E-6F10-4FB3-B522-D5C6DC95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657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4447A-6F6B-4CC6-9B7A-B99C4835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137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C30F1-62AA-4107-A0F4-4B740C4D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90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9405A-7240-460C-AF00-476388EC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473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D7B10-A9EC-478E-97A1-8460B560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5169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FEFF5-D8C8-48CB-A6AC-6DB92434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7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D16CE-C406-45A9-B1D2-E037C44E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337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ACEC4-4D6B-4986-94BA-373F6F4A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6B0F6-1537-46E0-BFC3-1B7C195A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3094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2019-10-04T02:03:59Z</dcterms:created>
  <dcterms:modified xsi:type="dcterms:W3CDTF">2019-10-04T02:04:00Z</dcterms:modified>
</cp:coreProperties>
</file>