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5CC2022-0034-CBA2-F3D3-16EBE6FF2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3678" y="2318347"/>
            <a:ext cx="10284643" cy="2221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6D9C570-F95B-DD63-CD9D-ED8F468B6C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F5A3B-9807-20F3-A93A-AECF7697F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D15EF-361F-8405-7F08-984525807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6CD3876-AC8C-CF0A-229C-5C0B49832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1890"/>
            <a:ext cx="12192000" cy="413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53F58-7A5D-1B18-FB25-E43FB6506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8357649-753C-ADA2-2C1D-DE7A0136795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3949A-F54C-3B16-DE9D-C7489CB5B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144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A9C31-716F-9D72-ECA8-544D4C0D3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A83A36-43D7-B0CB-2AE8-6DA82B96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03D0279-9558-3667-7D73-B3CDE18025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89830"/>
            <a:ext cx="12192000" cy="407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69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5B586-879F-58BC-7C11-2D8633EFDA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3B648BC-7155-9A43-2FFA-51CFCF95899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AAD5CC-F398-A804-C422-E8F2BD60D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11551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3AABB-7C82-85D5-D9DA-695717DAF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75ED07-A1CF-A0AB-F95B-9CBD9ED12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107964-2FAE-EB80-0C2D-248F9C419C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4132"/>
            <a:ext cx="12192000" cy="3871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25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2025-12-11T17:57:26Z</dcterms:modified>
</cp:coreProperties>
</file>