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</p:sldMasterIdLst>
  <p:notesMasterIdLst>
    <p:notesMasterId r:id="rId9"/>
  </p:notesMasterIdLst>
  <p:handoutMasterIdLst>
    <p:handoutMasterId r:id="rId10"/>
  </p:handoutMasterIdLst>
  <p:sldIdLst>
    <p:sldId id="339" r:id="rId2"/>
    <p:sldId id="334" r:id="rId3"/>
    <p:sldId id="340" r:id="rId4"/>
    <p:sldId id="341" r:id="rId5"/>
    <p:sldId id="343" r:id="rId6"/>
    <p:sldId id="344" r:id="rId7"/>
    <p:sldId id="34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21C80-D92B-42B8-AF77-AF9DD709AA6A}" v="5" dt="2019-10-04T00:15:37.75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80" d="100"/>
          <a:sy n="80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1521C80-D92B-42B8-AF77-AF9DD709AA6A}"/>
    <pc:docChg chg="undo custSel mod modSld">
      <pc:chgData name="Sarah Gothard" userId="0e53f415fda5f162" providerId="LiveId" clId="{51521C80-D92B-42B8-AF77-AF9DD709AA6A}" dt="2019-10-04T00:15:53.659" v="18" actId="26606"/>
      <pc:docMkLst>
        <pc:docMk/>
      </pc:docMkLst>
      <pc:sldChg chg="addSp modSp mod setBg">
        <pc:chgData name="Sarah Gothard" userId="0e53f415fda5f162" providerId="LiveId" clId="{51521C80-D92B-42B8-AF77-AF9DD709AA6A}" dt="2019-10-04T00:14:09.055" v="0" actId="26606"/>
        <pc:sldMkLst>
          <pc:docMk/>
          <pc:sldMk cId="2211167003" sldId="257"/>
        </pc:sldMkLst>
        <pc:spChg chg="mod or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09.055" v="0" actId="26606"/>
          <ac:picMkLst>
            <pc:docMk/>
            <pc:sldMk cId="2211167003" sldId="257"/>
            <ac:picMk id="3" creationId="{96C0266A-07E6-4453-98E8-8394F1C79F60}"/>
          </ac:picMkLst>
        </pc:picChg>
      </pc:sldChg>
      <pc:sldChg chg="addSp modSp mod setBg">
        <pc:chgData name="Sarah Gothard" userId="0e53f415fda5f162" providerId="LiveId" clId="{51521C80-D92B-42B8-AF77-AF9DD709AA6A}" dt="2019-10-04T00:14:13.394" v="1" actId="26606"/>
        <pc:sldMkLst>
          <pc:docMk/>
          <pc:sldMk cId="4003396740" sldId="258"/>
        </pc:sldMkLst>
        <pc:spChg chg="mod or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4" creationId="{F44DA02E-749E-4505-82B1-B16204F1EC1A}"/>
          </ac:spMkLst>
        </pc:spChg>
        <pc:spChg chg="ad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13.394" v="1" actId="26606"/>
          <ac:picMkLst>
            <pc:docMk/>
            <pc:sldMk cId="4003396740" sldId="258"/>
            <ac:picMk id="2" creationId="{2DC27B82-251B-4510-8C6B-F39A74CACA5F}"/>
          </ac:picMkLst>
        </pc:picChg>
      </pc:sldChg>
      <pc:sldChg chg="addSp modSp mod setBg">
        <pc:chgData name="Sarah Gothard" userId="0e53f415fda5f162" providerId="LiveId" clId="{51521C80-D92B-42B8-AF77-AF9DD709AA6A}" dt="2019-10-04T00:14:18.034" v="2" actId="26606"/>
        <pc:sldMkLst>
          <pc:docMk/>
          <pc:sldMk cId="1852858521" sldId="259"/>
        </pc:sldMkLst>
        <pc:spChg chg="mod or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4" creationId="{53F6DBEF-A1FE-410A-B67A-23B68A5AFBE3}"/>
          </ac:spMkLst>
        </pc:spChg>
        <pc:spChg chg="ad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18.034" v="2" actId="26606"/>
          <ac:picMkLst>
            <pc:docMk/>
            <pc:sldMk cId="1852858521" sldId="259"/>
            <ac:picMk id="2" creationId="{6186D4DB-1600-4814-BCB1-8E3EC2C58956}"/>
          </ac:picMkLst>
        </pc:picChg>
      </pc:sldChg>
      <pc:sldChg chg="addSp modSp mod setBg">
        <pc:chgData name="Sarah Gothard" userId="0e53f415fda5f162" providerId="LiveId" clId="{51521C80-D92B-42B8-AF77-AF9DD709AA6A}" dt="2019-10-04T00:14:21.869" v="3" actId="26606"/>
        <pc:sldMkLst>
          <pc:docMk/>
          <pc:sldMk cId="2811043951" sldId="260"/>
        </pc:sldMkLst>
        <pc:spChg chg="mod or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4" creationId="{3F3476C4-A689-40F6-AE20-99624B646A0B}"/>
          </ac:spMkLst>
        </pc:spChg>
        <pc:spChg chg="ad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21.869" v="3" actId="26606"/>
          <ac:picMkLst>
            <pc:docMk/>
            <pc:sldMk cId="2811043951" sldId="260"/>
            <ac:picMk id="2" creationId="{F6F60067-11EE-4FF3-8DF5-D6214D38C536}"/>
          </ac:picMkLst>
        </pc:picChg>
      </pc:sldChg>
      <pc:sldChg chg="addSp delSp modSp mod setBg">
        <pc:chgData name="Sarah Gothard" userId="0e53f415fda5f162" providerId="LiveId" clId="{51521C80-D92B-42B8-AF77-AF9DD709AA6A}" dt="2019-10-04T00:15:39.946" v="12" actId="26606"/>
        <pc:sldMkLst>
          <pc:docMk/>
          <pc:sldMk cId="3909806591" sldId="261"/>
        </pc:sldMkLst>
        <pc:spChg chg="mod or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4" creationId="{0106C229-F973-4F9F-ABC9-7CF8E9995DFC}"/>
          </ac:spMkLst>
        </pc:spChg>
        <pc:spChg chg="add del">
          <ac:chgData name="Sarah Gothard" userId="0e53f415fda5f162" providerId="LiveId" clId="{51521C80-D92B-42B8-AF77-AF9DD709AA6A}" dt="2019-10-04T00:14:30.420" v="7" actId="26606"/>
          <ac:spMkLst>
            <pc:docMk/>
            <pc:sldMk cId="3909806591" sldId="261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10" creationId="{01D0AF59-99C3-4251-AB9A-C966C6AD4400}"/>
          </ac:spMkLst>
        </pc:spChg>
        <pc:spChg chg="add del">
          <ac:chgData name="Sarah Gothard" userId="0e53f415fda5f162" providerId="LiveId" clId="{51521C80-D92B-42B8-AF77-AF9DD709AA6A}" dt="2019-10-04T00:14:30.420" v="7" actId="26606"/>
          <ac:spMkLst>
            <pc:docMk/>
            <pc:sldMk cId="3909806591" sldId="261"/>
            <ac:spMk id="11" creationId="{1855405F-37A2-4869-9154-F8BE3BECE6C3}"/>
          </ac:spMkLst>
        </pc:spChg>
        <pc:spChg chg="ad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12" creationId="{1855405F-37A2-4869-9154-F8BE3BECE6C3}"/>
          </ac:spMkLst>
        </pc:spChg>
        <pc:picChg chg="add del mod">
          <ac:chgData name="Sarah Gothard" userId="0e53f415fda5f162" providerId="LiveId" clId="{51521C80-D92B-42B8-AF77-AF9DD709AA6A}" dt="2019-10-04T00:14:32.103" v="8"/>
          <ac:picMkLst>
            <pc:docMk/>
            <pc:sldMk cId="3909806591" sldId="261"/>
            <ac:picMk id="2" creationId="{13FD6145-72EB-4683-9B6C-A42BA4272BFD}"/>
          </ac:picMkLst>
        </pc:picChg>
        <pc:picChg chg="add del">
          <ac:chgData name="Sarah Gothard" userId="0e53f415fda5f162" providerId="LiveId" clId="{51521C80-D92B-42B8-AF77-AF9DD709AA6A}" dt="2019-10-04T00:15:37.497" v="10" actId="478"/>
          <ac:picMkLst>
            <pc:docMk/>
            <pc:sldMk cId="3909806591" sldId="261"/>
            <ac:picMk id="3" creationId="{C257D27A-2BFD-46C8-A6B8-66DBE2557692}"/>
          </ac:picMkLst>
        </pc:picChg>
        <pc:picChg chg="add mod">
          <ac:chgData name="Sarah Gothard" userId="0e53f415fda5f162" providerId="LiveId" clId="{51521C80-D92B-42B8-AF77-AF9DD709AA6A}" dt="2019-10-04T00:15:39.946" v="12" actId="26606"/>
          <ac:picMkLst>
            <pc:docMk/>
            <pc:sldMk cId="3909806591" sldId="261"/>
            <ac:picMk id="5" creationId="{BD4897EE-78F4-47B4-A57B-8397236AE3A4}"/>
          </ac:picMkLst>
        </pc:picChg>
      </pc:sldChg>
      <pc:sldChg chg="addSp modSp mod setBg">
        <pc:chgData name="Sarah Gothard" userId="0e53f415fda5f162" providerId="LiveId" clId="{51521C80-D92B-42B8-AF77-AF9DD709AA6A}" dt="2019-10-04T00:15:43.204" v="13" actId="26606"/>
        <pc:sldMkLst>
          <pc:docMk/>
          <pc:sldMk cId="3535573148" sldId="262"/>
        </pc:sldMkLst>
        <pc:spChg chg="mod or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4" creationId="{1C642361-B62F-4C52-92C5-9CCBCC9C7FC6}"/>
          </ac:spMkLst>
        </pc:spChg>
        <pc:spChg chg="ad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5:43.204" v="13" actId="26606"/>
          <ac:picMkLst>
            <pc:docMk/>
            <pc:sldMk cId="3535573148" sldId="262"/>
            <ac:picMk id="2" creationId="{5E790F28-6AD1-4140-AA47-01917F1065C4}"/>
          </ac:picMkLst>
        </pc:picChg>
      </pc:sldChg>
      <pc:sldChg chg="addSp delSp modSp mod setBg setClrOvrMap">
        <pc:chgData name="Sarah Gothard" userId="0e53f415fda5f162" providerId="LiveId" clId="{51521C80-D92B-42B8-AF77-AF9DD709AA6A}" dt="2019-10-04T00:15:53.659" v="18" actId="26606"/>
        <pc:sldMkLst>
          <pc:docMk/>
          <pc:sldMk cId="546070416" sldId="263"/>
        </pc:sldMkLst>
        <pc:spChg chg="mod or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4" creationId="{AA29A2B8-870D-427D-BB38-1C2CBB8ED53B}"/>
          </ac:spMkLst>
        </pc:spChg>
        <pc:spChg chg="ad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6" creationId="{01D0AF59-99C3-4251-AB9A-C966C6AD4400}"/>
          </ac:spMkLst>
        </pc:spChg>
        <pc:spChg chg="add del">
          <ac:chgData name="Sarah Gothard" userId="0e53f415fda5f162" providerId="LiveId" clId="{51521C80-D92B-42B8-AF77-AF9DD709AA6A}" dt="2019-10-04T00:15:51.663" v="15" actId="26606"/>
          <ac:spMkLst>
            <pc:docMk/>
            <pc:sldMk cId="546070416" sldId="263"/>
            <ac:spMk id="9" creationId="{6FF0F0B8-5B06-4174-9742-1FD7ABE712A7}"/>
          </ac:spMkLst>
        </pc:spChg>
        <pc:spChg chg="ad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5:53.659" v="18" actId="26606"/>
          <ac:picMkLst>
            <pc:docMk/>
            <pc:sldMk cId="546070416" sldId="263"/>
            <ac:picMk id="2" creationId="{2E3B3183-0CA5-47D5-B33D-6C6BDA4B41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18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48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0266A-07E6-4453-98E8-8394F1C79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79498"/>
            <a:ext cx="10905066" cy="26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829F48-4A45-B771-43DC-A469C0677B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2861-E1B2-F4A1-6CBA-18A50F73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71CC7-C19B-0DD1-E953-81FC0A6FC6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CB064-E109-987B-21A9-EA312914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27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046F-7D93-BE9D-A0EA-5C686EEAB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D23423-7F6F-FB28-E60C-4C644B602B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476B-0F30-B7C9-884B-A7FFAD24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554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0C2B-6156-1057-383B-FAD5F1D06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3944A-8AEB-8D79-05EF-99DF7F8D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897EE-78F4-47B4-A57B-8397236AE3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175" y="0"/>
            <a:ext cx="1216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6AB98-DC80-A968-6C57-34F4E829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00D171-BE02-5145-3331-9B88FD7F99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F56D6-3FC7-862C-5B9A-1937BC13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888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6509-6746-23D7-9CB5-69652620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1F5F0-1864-3F29-76C0-BB1EEFC3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5C819-FEFF-2F59-8907-6AAADA36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2019-10-04T00:15:53Z</dcterms:created>
  <dcterms:modified xsi:type="dcterms:W3CDTF">2025-12-05T18:52:02Z</dcterms:modified>
</cp:coreProperties>
</file>