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6" r:id="rId1"/>
  </p:sldMasterIdLst>
  <p:notesMasterIdLst>
    <p:notesMasterId r:id="rId13"/>
  </p:notesMasterIdLst>
  <p:handoutMasterIdLst>
    <p:handoutMasterId r:id="rId14"/>
  </p:handoutMasterIdLst>
  <p:sldIdLst>
    <p:sldId id="256" r:id="rId2"/>
    <p:sldId id="272" r:id="rId3"/>
    <p:sldId id="273" r:id="rId4"/>
    <p:sldId id="274" r:id="rId5"/>
    <p:sldId id="275" r:id="rId6"/>
    <p:sldId id="282" r:id="rId7"/>
    <p:sldId id="283" r:id="rId8"/>
    <p:sldId id="279" r:id="rId9"/>
    <p:sldId id="280" r:id="rId10"/>
    <p:sldId id="281" r:id="rId11"/>
    <p:sldId id="284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21E4AEA4-8DFA-4A89-87EB-49C32662AFE0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191" autoAdjust="0"/>
    <p:restoredTop sz="91344" autoAdjust="0"/>
  </p:normalViewPr>
  <p:slideViewPr>
    <p:cSldViewPr snapToGrid="0" showGuides="1">
      <p:cViewPr>
        <p:scale>
          <a:sx n="50" d="100"/>
          <a:sy n="50" d="100"/>
        </p:scale>
        <p:origin x="428" y="42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76" d="100"/>
          <a:sy n="76" d="100"/>
        </p:scale>
        <p:origin x="1710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D91178-905E-4181-A080-73FBE2A7F10F}" type="datetimeFigureOut">
              <a:rPr lang="en-US" smtClean="0"/>
              <a:t>6/25/2025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DC0C31-3BFD-43A2-B8EE-356E8F332F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65520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649B93-516E-447E-9C4C-C287614C6398}" type="datetimeFigureOut">
              <a:rPr lang="en-US" smtClean="0"/>
              <a:t>6/25/2025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7908AF-65BE-457F-9D87-289A548E61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23204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You are welcome to use or modify these PowerPoints as needed. Feel free to change the design or layout to suit your ministry, school, home, or company. </a:t>
            </a:r>
            <a:r>
              <a:rPr lang="en-US"/>
              <a:t>More PowerPoint slides can be found at mobilehymns.org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7908AF-65BE-457F-9D87-289A548E61F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246738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A55D9B3-E356-8C49-C9DB-819F6323656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5986390-07D3-744A-26BC-E01A186BEA8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BD6ACA0-CAA5-CAAE-3C48-9E40F7B6F84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17008E6-3690-A3AE-B4CB-84A4C0462F3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7908AF-65BE-457F-9D87-289A548E61FF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649480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6B27ED8-675F-99F0-3886-E3123D5D57B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98565B7-DE2B-43F5-BE26-D27E44E09FF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795E5AE-9E79-7B97-7AEB-833FF39F63C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A7742B2-2F1A-10C4-78E4-2B6A8EDF57E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7908AF-65BE-457F-9D87-289A548E61FF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767701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75F5C6C-52A3-E1C7-2B35-B931869965C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8EE6E4E-06E4-D42D-41CE-B933BF6626F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6655F25-ABEE-1980-3424-F4570322D8E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FA106AA-E383-ED20-870D-CBE8717601C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7908AF-65BE-457F-9D87-289A548E61FF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597741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475C03B-94F9-B41A-6179-EC8C94FFCA1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D35DD63-A959-70FC-A655-D7C43795F77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9889945-A532-BE43-EF4F-F3129DB3241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6CA3DC9-616C-267D-B1FE-4F1E1EFBE90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7908AF-65BE-457F-9D87-289A548E61FF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856296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3FD670D-D853-A84C-65B9-C6C647062F3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0818E5B-A3CF-8BFA-DE24-EC5917D5146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2685C04-45DE-41D4-FDCB-C3543F1365C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B26C8FA-F133-3FC1-6894-349C1BCD587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7908AF-65BE-457F-9D87-289A548E61FF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159933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DAE202B-6AED-3AB4-A7AE-5DDAF1911EE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3BAAC2E-751D-7C75-F1D8-988553EAC87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D1D0AF4-C76B-1EB3-5ACD-14B0FCCD209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86C7764-E4E9-B2C9-C4F3-C1950A49F4B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7908AF-65BE-457F-9D87-289A548E61FF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777983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A401348-2118-9ACF-25D2-24698E39AB1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A8ECAFD-5F69-2C97-6ED2-E36532D9213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0A6FE25-A49B-0AC9-CFB0-1666D80305C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60AB95E-7C5E-C7EF-F188-ECFE330BA57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7908AF-65BE-457F-9D87-289A548E61FF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835182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7D5FCF5-7F93-F415-973B-7A2511EA5E5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A68E0CB-EC1D-0501-0F92-B1C894617CA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21746F7-6DAC-D4F6-B09F-0B5AB315BAC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33DCDCB-BAAB-0E6B-B733-D290C9B2C62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7908AF-65BE-457F-9D87-289A548E61FF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925353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91F8EB9-E737-BAC7-27DC-9739AF3203D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4423184-F188-BA81-8F9D-728FECBD12E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DC4F254-2493-1DC9-399A-839018A2D23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3DED92D-EF30-BCB5-6914-2CEC91AD1D1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7908AF-65BE-457F-9D87-289A548E61FF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513444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1F45D2C-1097-33B7-C0DA-5332DF64CDD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2E59571-C8EE-BBDB-31FB-9BB36239BA9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95CE3A8-C03A-CD92-F8B3-1CDF27EC645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3756DD3-EB5F-F5C7-5D81-21FDB4B1DA0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7908AF-65BE-457F-9D87-289A548E61FF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29809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127515-47F3-41DB-A42F-A9039912CD61}" type="datetime1">
              <a:rPr lang="en-US" smtClean="0"/>
              <a:t>6/25/2025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22999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4F1232-198D-487C-8BCE-B9FBD0C6CA76}" type="datetime1">
              <a:rPr lang="en-US" smtClean="0"/>
              <a:t>6/25/2025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84934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DF1B5E-1553-49F8-8919-A77AD28563C4}" type="datetime1">
              <a:rPr lang="en-US" smtClean="0"/>
              <a:t>6/25/2025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56485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2F99B-7AC9-4610-BD04-7535C152A915}" type="datetime1">
              <a:rPr lang="en-US" smtClean="0"/>
              <a:t>6/25/2025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43918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501223-872F-4B29-8C14-A26EB20E3DBB}" type="datetime1">
              <a:rPr lang="en-US" smtClean="0"/>
              <a:t>6/25/2025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62656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7C43D2-B831-46FA-B565-DE0A82EF9568}" type="datetime1">
              <a:rPr lang="en-US" smtClean="0"/>
              <a:t>6/25/2025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82815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A86C13-4924-499D-8BBE-68A41A46FEC4}" type="datetime1">
              <a:rPr lang="en-US" smtClean="0"/>
              <a:t>6/25/2025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10989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A4D60A-1CE1-4B1F-BAE5-5965B4FD48F8}" type="datetime1">
              <a:rPr lang="en-US" smtClean="0"/>
              <a:t>6/25/2025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81995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8625D-4FF3-4842-89AA-6FDE9DA5AFD0}" type="datetime1">
              <a:rPr lang="en-US" smtClean="0"/>
              <a:t>6/25/2025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61739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50A10-98D0-4D56-893A-77BF97704E5C}" type="datetime1">
              <a:rPr lang="en-US" smtClean="0"/>
              <a:t>6/25/2025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82100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043827-9845-4EC6-AA27-C0A344C99379}" type="datetime1">
              <a:rPr lang="en-US" smtClean="0"/>
              <a:t>6/25/2025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99614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13D2B6-4408-41DC-850D-A7DDFD432EEE}" type="datetime1">
              <a:rPr lang="en-US" smtClean="0"/>
              <a:t>6/25/2025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592117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068D91-5085-43EA-8734-9AB23AC0958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70387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Rectangle 86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9" name="Rectangle 88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57750787-A8ED-A4EA-7C2A-6A442249706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3467" y="2052236"/>
            <a:ext cx="10905066" cy="2753528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1BB3449-75EB-4D8E-B2A2-D4B83125A5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99533009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A28DDBF-7960-E299-6DC6-0E0FB88C94F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9598A32-7F54-51B8-7C8C-95E6B21B13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BA6550F6-60D1-292E-F90A-D589767286C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74" y="0"/>
            <a:ext cx="12177451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1917188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F9FC309-F9E2-324F-099E-D7813ABB68C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A3FD61D-5CB5-A3A2-9AB7-B2EBC72E8C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CABEB81F-8D99-9D69-37BD-7474AFAFCA7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20484"/>
            <a:ext cx="12192000" cy="68170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2645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949B27F-C005-B165-5A8F-1B0B1ABBCFB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6E2F43B-543D-3A59-23A4-D9BACB6602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D01884C2-0319-424B-D7C4-81BB1C067E1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994" y="0"/>
            <a:ext cx="12134012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52073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AB3B17F-052D-3A1C-6C6A-0F2863ABA4F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2FC7435-FF32-C63F-E95A-FE0EF454B6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63D97C3B-08E7-C6FC-0FED-7A16609D0E8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74" y="0"/>
            <a:ext cx="12177451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56195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0579C2F-186F-0951-4961-50AB465D76D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0EB5EAE-019B-8D8E-B158-860F71EEAE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60E39170-72F4-96FD-D283-A7F76019A24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81935"/>
            <a:ext cx="12192000" cy="66941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04807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163D833-C593-3ABF-7A0D-14A25721A5F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754C960-9FBA-DFC7-C923-CAAA6B237B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BBC55048-9305-4F90-D181-FF6D6CE551D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3233" y="0"/>
            <a:ext cx="12005534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53702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555CCB7-6441-36AF-1A29-0526B1C2A1A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D4EB48B-9ADD-5447-9FA0-B4B6E6153F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AB3B05F0-F7C3-36DE-3FD3-F847385CFAA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4097"/>
            <a:ext cx="12192000" cy="68498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8283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102F2BD-F41C-3935-E5C8-EC1B157F4C9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B976E81-F876-5432-75DC-114993A03F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AA7468D6-B0E0-1BB5-4DE5-4629F329194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7324" y="0"/>
            <a:ext cx="11977351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72974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743F0D0-47AD-B6D2-2E4A-6EFC5C6A3B2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1F86D33-8A36-2F51-C866-1EF2F5ED1B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1EC0C151-8A48-4EC8-DC77-B8100B9C81E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1349" y="0"/>
            <a:ext cx="11949302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199664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E0D0C7D-C661-1713-7FBC-FAA03F11558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051B7DB-EE1F-B157-6428-8F817BA2DB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F42E18BE-9A95-3639-2182-791F73CC644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74" y="0"/>
            <a:ext cx="12177451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14702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159</TotalTime>
  <Words>75</Words>
  <Application>Microsoft Office PowerPoint</Application>
  <PresentationFormat>Widescreen</PresentationFormat>
  <Paragraphs>23</Paragraphs>
  <Slides>11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Sarah Gothard</dc:creator>
  <cp:lastModifiedBy>Gothard, Sarah</cp:lastModifiedBy>
  <cp:revision>12</cp:revision>
  <dcterms:created xsi:type="dcterms:W3CDTF">2019-10-21T12:59:19Z</dcterms:created>
  <dcterms:modified xsi:type="dcterms:W3CDTF">2025-06-26T02:56:30Z</dcterms:modified>
</cp:coreProperties>
</file>