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6"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FAAF08-967A-44D3-AD3E-36A1E33F2205}" type="datetimeFigureOut">
              <a:rPr lang="en-US" smtClean="0"/>
              <a:t>12/28/2020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C3FE42-BA09-4873-89D5-B6E022915E8C}" type="slidenum">
              <a:rPr lang="en-US" smtClean="0"/>
              <a:t>‹#›</a:t>
            </a:fld>
            <a:endParaRPr lang="en-US"/>
          </a:p>
        </p:txBody>
      </p:sp>
    </p:spTree>
    <p:extLst>
      <p:ext uri="{BB962C8B-B14F-4D97-AF65-F5344CB8AC3E}">
        <p14:creationId xmlns:p14="http://schemas.microsoft.com/office/powerpoint/2010/main" val="1636623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08C3FE42-BA09-4873-89D5-B6E022915E8C}" type="slidenum">
              <a:rPr lang="en-US" smtClean="0"/>
              <a:t>1</a:t>
            </a:fld>
            <a:endParaRPr lang="en-US"/>
          </a:p>
        </p:txBody>
      </p:sp>
    </p:spTree>
    <p:extLst>
      <p:ext uri="{BB962C8B-B14F-4D97-AF65-F5344CB8AC3E}">
        <p14:creationId xmlns:p14="http://schemas.microsoft.com/office/powerpoint/2010/main" val="4271447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94C77-ACEA-45DE-BAA9-735F3FD15A3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4F4A9E2-BD50-4D43-A9EA-B2739FCF41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CBCA642-9C93-4B83-A500-717C9DBBC58F}"/>
              </a:ext>
            </a:extLst>
          </p:cNvPr>
          <p:cNvSpPr>
            <a:spLocks noGrp="1"/>
          </p:cNvSpPr>
          <p:nvPr>
            <p:ph type="dt" sz="half" idx="10"/>
          </p:nvPr>
        </p:nvSpPr>
        <p:spPr/>
        <p:txBody>
          <a:bodyPr/>
          <a:lstStyle/>
          <a:p>
            <a:fld id="{B873D670-ACE4-4941-86D3-2B5353C6E4FE}" type="datetime1">
              <a:rPr lang="en-US" smtClean="0"/>
              <a:t>12/28/2020</a:t>
            </a:fld>
            <a:endParaRPr lang="en-US"/>
          </a:p>
        </p:txBody>
      </p:sp>
      <p:sp>
        <p:nvSpPr>
          <p:cNvPr id="5" name="Footer Placeholder 4">
            <a:extLst>
              <a:ext uri="{FF2B5EF4-FFF2-40B4-BE49-F238E27FC236}">
                <a16:creationId xmlns:a16="http://schemas.microsoft.com/office/drawing/2014/main" id="{434A8F24-E533-4F9B-8530-71E96992437B}"/>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FE0C20B9-B8FA-421A-8AA3-D69575CDBE39}"/>
              </a:ext>
            </a:extLst>
          </p:cNvPr>
          <p:cNvSpPr>
            <a:spLocks noGrp="1"/>
          </p:cNvSpPr>
          <p:nvPr>
            <p:ph type="sldNum" sz="quarter" idx="12"/>
          </p:nvPr>
        </p:nvSpPr>
        <p:spPr/>
        <p:txBody>
          <a:bodyPr/>
          <a:lstStyle/>
          <a:p>
            <a:fld id="{E6A9AA33-B507-4913-8D30-0F9991AB65F4}" type="slidenum">
              <a:rPr lang="en-US" smtClean="0"/>
              <a:t>‹#›</a:t>
            </a:fld>
            <a:endParaRPr lang="en-US"/>
          </a:p>
        </p:txBody>
      </p:sp>
    </p:spTree>
    <p:extLst>
      <p:ext uri="{BB962C8B-B14F-4D97-AF65-F5344CB8AC3E}">
        <p14:creationId xmlns:p14="http://schemas.microsoft.com/office/powerpoint/2010/main" val="3380754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34DAF-B203-4836-AD0C-ABD4E435E5A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52A0DF2-3531-44CA-A5B5-28260BCD564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D63D16-0721-4B8E-82F0-051CE3042C71}"/>
              </a:ext>
            </a:extLst>
          </p:cNvPr>
          <p:cNvSpPr>
            <a:spLocks noGrp="1"/>
          </p:cNvSpPr>
          <p:nvPr>
            <p:ph type="dt" sz="half" idx="10"/>
          </p:nvPr>
        </p:nvSpPr>
        <p:spPr/>
        <p:txBody>
          <a:bodyPr/>
          <a:lstStyle/>
          <a:p>
            <a:fld id="{48D618BA-2BC7-445A-B061-69CB78E1280A}" type="datetime1">
              <a:rPr lang="en-US" smtClean="0"/>
              <a:t>12/28/2020</a:t>
            </a:fld>
            <a:endParaRPr lang="en-US"/>
          </a:p>
        </p:txBody>
      </p:sp>
      <p:sp>
        <p:nvSpPr>
          <p:cNvPr id="5" name="Footer Placeholder 4">
            <a:extLst>
              <a:ext uri="{FF2B5EF4-FFF2-40B4-BE49-F238E27FC236}">
                <a16:creationId xmlns:a16="http://schemas.microsoft.com/office/drawing/2014/main" id="{E0C98DC2-B65A-408D-AD10-06EC8AD9D39B}"/>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DE3EA38-0970-4E2D-9674-A4B9F405372E}"/>
              </a:ext>
            </a:extLst>
          </p:cNvPr>
          <p:cNvSpPr>
            <a:spLocks noGrp="1"/>
          </p:cNvSpPr>
          <p:nvPr>
            <p:ph type="sldNum" sz="quarter" idx="12"/>
          </p:nvPr>
        </p:nvSpPr>
        <p:spPr/>
        <p:txBody>
          <a:bodyPr/>
          <a:lstStyle/>
          <a:p>
            <a:fld id="{E6A9AA33-B507-4913-8D30-0F9991AB65F4}" type="slidenum">
              <a:rPr lang="en-US" smtClean="0"/>
              <a:t>‹#›</a:t>
            </a:fld>
            <a:endParaRPr lang="en-US"/>
          </a:p>
        </p:txBody>
      </p:sp>
    </p:spTree>
    <p:extLst>
      <p:ext uri="{BB962C8B-B14F-4D97-AF65-F5344CB8AC3E}">
        <p14:creationId xmlns:p14="http://schemas.microsoft.com/office/powerpoint/2010/main" val="3603023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A9B280-B313-4A24-B3EA-99F32014152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CCE8B6A-6201-4C12-87C8-F43AD3F2B1B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9A79C8-446C-4AD5-BA3F-694113A3BA4B}"/>
              </a:ext>
            </a:extLst>
          </p:cNvPr>
          <p:cNvSpPr>
            <a:spLocks noGrp="1"/>
          </p:cNvSpPr>
          <p:nvPr>
            <p:ph type="dt" sz="half" idx="10"/>
          </p:nvPr>
        </p:nvSpPr>
        <p:spPr/>
        <p:txBody>
          <a:bodyPr/>
          <a:lstStyle/>
          <a:p>
            <a:fld id="{6EF36058-B38C-4D7D-B9A7-F575C37DCFCD}" type="datetime1">
              <a:rPr lang="en-US" smtClean="0"/>
              <a:t>12/28/2020</a:t>
            </a:fld>
            <a:endParaRPr lang="en-US"/>
          </a:p>
        </p:txBody>
      </p:sp>
      <p:sp>
        <p:nvSpPr>
          <p:cNvPr id="5" name="Footer Placeholder 4">
            <a:extLst>
              <a:ext uri="{FF2B5EF4-FFF2-40B4-BE49-F238E27FC236}">
                <a16:creationId xmlns:a16="http://schemas.microsoft.com/office/drawing/2014/main" id="{1F5276A1-ED99-4D40-AB89-8809F9FC95A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BEB3B000-7838-490F-8AE3-D59B9CE8016D}"/>
              </a:ext>
            </a:extLst>
          </p:cNvPr>
          <p:cNvSpPr>
            <a:spLocks noGrp="1"/>
          </p:cNvSpPr>
          <p:nvPr>
            <p:ph type="sldNum" sz="quarter" idx="12"/>
          </p:nvPr>
        </p:nvSpPr>
        <p:spPr/>
        <p:txBody>
          <a:bodyPr/>
          <a:lstStyle/>
          <a:p>
            <a:fld id="{E6A9AA33-B507-4913-8D30-0F9991AB65F4}" type="slidenum">
              <a:rPr lang="en-US" smtClean="0"/>
              <a:t>‹#›</a:t>
            </a:fld>
            <a:endParaRPr lang="en-US"/>
          </a:p>
        </p:txBody>
      </p:sp>
    </p:spTree>
    <p:extLst>
      <p:ext uri="{BB962C8B-B14F-4D97-AF65-F5344CB8AC3E}">
        <p14:creationId xmlns:p14="http://schemas.microsoft.com/office/powerpoint/2010/main" val="526540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EFCFD-EC51-45EC-9F2A-B26316AF28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10D6CB-463D-4CBB-AF1D-CE2B3D0AE90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775074-CBAB-4629-BF15-D5F7600C058D}"/>
              </a:ext>
            </a:extLst>
          </p:cNvPr>
          <p:cNvSpPr>
            <a:spLocks noGrp="1"/>
          </p:cNvSpPr>
          <p:nvPr>
            <p:ph type="dt" sz="half" idx="10"/>
          </p:nvPr>
        </p:nvSpPr>
        <p:spPr/>
        <p:txBody>
          <a:bodyPr/>
          <a:lstStyle/>
          <a:p>
            <a:fld id="{2E3A8A3D-06CD-4D79-8D80-D65CCD3AB624}" type="datetime1">
              <a:rPr lang="en-US" smtClean="0"/>
              <a:t>12/28/2020</a:t>
            </a:fld>
            <a:endParaRPr lang="en-US"/>
          </a:p>
        </p:txBody>
      </p:sp>
      <p:sp>
        <p:nvSpPr>
          <p:cNvPr id="5" name="Footer Placeholder 4">
            <a:extLst>
              <a:ext uri="{FF2B5EF4-FFF2-40B4-BE49-F238E27FC236}">
                <a16:creationId xmlns:a16="http://schemas.microsoft.com/office/drawing/2014/main" id="{49A9C3BA-A3D8-4243-A5E9-7986422DC553}"/>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8E3D7233-6E54-42FC-91A6-EEE16E49B65C}"/>
              </a:ext>
            </a:extLst>
          </p:cNvPr>
          <p:cNvSpPr>
            <a:spLocks noGrp="1"/>
          </p:cNvSpPr>
          <p:nvPr>
            <p:ph type="sldNum" sz="quarter" idx="12"/>
          </p:nvPr>
        </p:nvSpPr>
        <p:spPr/>
        <p:txBody>
          <a:bodyPr/>
          <a:lstStyle/>
          <a:p>
            <a:fld id="{E6A9AA33-B507-4913-8D30-0F9991AB65F4}" type="slidenum">
              <a:rPr lang="en-US" smtClean="0"/>
              <a:t>‹#›</a:t>
            </a:fld>
            <a:endParaRPr lang="en-US"/>
          </a:p>
        </p:txBody>
      </p:sp>
    </p:spTree>
    <p:extLst>
      <p:ext uri="{BB962C8B-B14F-4D97-AF65-F5344CB8AC3E}">
        <p14:creationId xmlns:p14="http://schemas.microsoft.com/office/powerpoint/2010/main" val="164644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35215-DE2F-42E1-867B-13B71EF6F8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6DAAF99-97A3-485C-85BD-50A2B5D83A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42828F3-3E85-49B5-A616-A4FE1CD16730}"/>
              </a:ext>
            </a:extLst>
          </p:cNvPr>
          <p:cNvSpPr>
            <a:spLocks noGrp="1"/>
          </p:cNvSpPr>
          <p:nvPr>
            <p:ph type="dt" sz="half" idx="10"/>
          </p:nvPr>
        </p:nvSpPr>
        <p:spPr/>
        <p:txBody>
          <a:bodyPr/>
          <a:lstStyle/>
          <a:p>
            <a:fld id="{DE3A19F0-B1A0-46B2-8725-3F370C7112F4}" type="datetime1">
              <a:rPr lang="en-US" smtClean="0"/>
              <a:t>12/28/2020</a:t>
            </a:fld>
            <a:endParaRPr lang="en-US"/>
          </a:p>
        </p:txBody>
      </p:sp>
      <p:sp>
        <p:nvSpPr>
          <p:cNvPr id="5" name="Footer Placeholder 4">
            <a:extLst>
              <a:ext uri="{FF2B5EF4-FFF2-40B4-BE49-F238E27FC236}">
                <a16:creationId xmlns:a16="http://schemas.microsoft.com/office/drawing/2014/main" id="{5EEDED4F-F578-4379-BE27-7FF5F4213034}"/>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96C450D8-87FE-45B9-8294-E964C1EC65FD}"/>
              </a:ext>
            </a:extLst>
          </p:cNvPr>
          <p:cNvSpPr>
            <a:spLocks noGrp="1"/>
          </p:cNvSpPr>
          <p:nvPr>
            <p:ph type="sldNum" sz="quarter" idx="12"/>
          </p:nvPr>
        </p:nvSpPr>
        <p:spPr/>
        <p:txBody>
          <a:bodyPr/>
          <a:lstStyle/>
          <a:p>
            <a:fld id="{E6A9AA33-B507-4913-8D30-0F9991AB65F4}" type="slidenum">
              <a:rPr lang="en-US" smtClean="0"/>
              <a:t>‹#›</a:t>
            </a:fld>
            <a:endParaRPr lang="en-US"/>
          </a:p>
        </p:txBody>
      </p:sp>
    </p:spTree>
    <p:extLst>
      <p:ext uri="{BB962C8B-B14F-4D97-AF65-F5344CB8AC3E}">
        <p14:creationId xmlns:p14="http://schemas.microsoft.com/office/powerpoint/2010/main" val="3278384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A031B-068E-42D2-A0E6-93565249BB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832602A-89FD-4678-BBD9-699AECD514F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4976294-9B68-4490-B1D6-461EC271262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D81D00C-D307-4A3A-A383-68ADCC7CEFEE}"/>
              </a:ext>
            </a:extLst>
          </p:cNvPr>
          <p:cNvSpPr>
            <a:spLocks noGrp="1"/>
          </p:cNvSpPr>
          <p:nvPr>
            <p:ph type="dt" sz="half" idx="10"/>
          </p:nvPr>
        </p:nvSpPr>
        <p:spPr/>
        <p:txBody>
          <a:bodyPr/>
          <a:lstStyle/>
          <a:p>
            <a:fld id="{A150E356-CBE8-40EF-9D7E-B70BF3BE2392}" type="datetime1">
              <a:rPr lang="en-US" smtClean="0"/>
              <a:t>12/28/2020</a:t>
            </a:fld>
            <a:endParaRPr lang="en-US"/>
          </a:p>
        </p:txBody>
      </p:sp>
      <p:sp>
        <p:nvSpPr>
          <p:cNvPr id="6" name="Footer Placeholder 5">
            <a:extLst>
              <a:ext uri="{FF2B5EF4-FFF2-40B4-BE49-F238E27FC236}">
                <a16:creationId xmlns:a16="http://schemas.microsoft.com/office/drawing/2014/main" id="{2696A870-000F-4A78-AA2C-7F00EB1C9172}"/>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C6677562-D056-479C-A148-977FDF878838}"/>
              </a:ext>
            </a:extLst>
          </p:cNvPr>
          <p:cNvSpPr>
            <a:spLocks noGrp="1"/>
          </p:cNvSpPr>
          <p:nvPr>
            <p:ph type="sldNum" sz="quarter" idx="12"/>
          </p:nvPr>
        </p:nvSpPr>
        <p:spPr/>
        <p:txBody>
          <a:bodyPr/>
          <a:lstStyle/>
          <a:p>
            <a:fld id="{E6A9AA33-B507-4913-8D30-0F9991AB65F4}" type="slidenum">
              <a:rPr lang="en-US" smtClean="0"/>
              <a:t>‹#›</a:t>
            </a:fld>
            <a:endParaRPr lang="en-US"/>
          </a:p>
        </p:txBody>
      </p:sp>
    </p:spTree>
    <p:extLst>
      <p:ext uri="{BB962C8B-B14F-4D97-AF65-F5344CB8AC3E}">
        <p14:creationId xmlns:p14="http://schemas.microsoft.com/office/powerpoint/2010/main" val="1677003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007CE-F7B9-4F4B-B9E2-90F5C4E1690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B946BD-F3D4-4005-A851-7E7B59FCDF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F3AB8A-5E59-417D-B6BA-1F3661918D6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58CCFB3-8D01-42F5-9497-B1050D2B52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7041BB-C3D5-406B-AA13-4C4B51C895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40D03C-6C41-4D52-A882-ADB34F62E878}"/>
              </a:ext>
            </a:extLst>
          </p:cNvPr>
          <p:cNvSpPr>
            <a:spLocks noGrp="1"/>
          </p:cNvSpPr>
          <p:nvPr>
            <p:ph type="dt" sz="half" idx="10"/>
          </p:nvPr>
        </p:nvSpPr>
        <p:spPr/>
        <p:txBody>
          <a:bodyPr/>
          <a:lstStyle/>
          <a:p>
            <a:fld id="{B90259CA-855C-4623-A918-8297B1926AC4}" type="datetime1">
              <a:rPr lang="en-US" smtClean="0"/>
              <a:t>12/28/2020</a:t>
            </a:fld>
            <a:endParaRPr lang="en-US"/>
          </a:p>
        </p:txBody>
      </p:sp>
      <p:sp>
        <p:nvSpPr>
          <p:cNvPr id="8" name="Footer Placeholder 7">
            <a:extLst>
              <a:ext uri="{FF2B5EF4-FFF2-40B4-BE49-F238E27FC236}">
                <a16:creationId xmlns:a16="http://schemas.microsoft.com/office/drawing/2014/main" id="{B24B94A8-23DC-48C1-917C-A38F9D79F4A1}"/>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7E6B74B3-8981-438A-96D0-588DF171FAE4}"/>
              </a:ext>
            </a:extLst>
          </p:cNvPr>
          <p:cNvSpPr>
            <a:spLocks noGrp="1"/>
          </p:cNvSpPr>
          <p:nvPr>
            <p:ph type="sldNum" sz="quarter" idx="12"/>
          </p:nvPr>
        </p:nvSpPr>
        <p:spPr/>
        <p:txBody>
          <a:bodyPr/>
          <a:lstStyle/>
          <a:p>
            <a:fld id="{E6A9AA33-B507-4913-8D30-0F9991AB65F4}" type="slidenum">
              <a:rPr lang="en-US" smtClean="0"/>
              <a:t>‹#›</a:t>
            </a:fld>
            <a:endParaRPr lang="en-US"/>
          </a:p>
        </p:txBody>
      </p:sp>
    </p:spTree>
    <p:extLst>
      <p:ext uri="{BB962C8B-B14F-4D97-AF65-F5344CB8AC3E}">
        <p14:creationId xmlns:p14="http://schemas.microsoft.com/office/powerpoint/2010/main" val="326237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0AA51-3B18-46B5-BAC4-8CB70C34396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142024-6282-4C7C-9556-B67419B473B9}"/>
              </a:ext>
            </a:extLst>
          </p:cNvPr>
          <p:cNvSpPr>
            <a:spLocks noGrp="1"/>
          </p:cNvSpPr>
          <p:nvPr>
            <p:ph type="dt" sz="half" idx="10"/>
          </p:nvPr>
        </p:nvSpPr>
        <p:spPr/>
        <p:txBody>
          <a:bodyPr/>
          <a:lstStyle/>
          <a:p>
            <a:fld id="{123CFB2E-222E-4B1D-9019-79E92C51C692}" type="datetime1">
              <a:rPr lang="en-US" smtClean="0"/>
              <a:t>12/28/2020</a:t>
            </a:fld>
            <a:endParaRPr lang="en-US"/>
          </a:p>
        </p:txBody>
      </p:sp>
      <p:sp>
        <p:nvSpPr>
          <p:cNvPr id="4" name="Footer Placeholder 3">
            <a:extLst>
              <a:ext uri="{FF2B5EF4-FFF2-40B4-BE49-F238E27FC236}">
                <a16:creationId xmlns:a16="http://schemas.microsoft.com/office/drawing/2014/main" id="{1E5658D4-CBA6-438A-BB6E-8BE23C4B6352}"/>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DEE37B4A-B175-43E1-B734-0A431175CDEA}"/>
              </a:ext>
            </a:extLst>
          </p:cNvPr>
          <p:cNvSpPr>
            <a:spLocks noGrp="1"/>
          </p:cNvSpPr>
          <p:nvPr>
            <p:ph type="sldNum" sz="quarter" idx="12"/>
          </p:nvPr>
        </p:nvSpPr>
        <p:spPr/>
        <p:txBody>
          <a:bodyPr/>
          <a:lstStyle/>
          <a:p>
            <a:fld id="{E6A9AA33-B507-4913-8D30-0F9991AB65F4}" type="slidenum">
              <a:rPr lang="en-US" smtClean="0"/>
              <a:t>‹#›</a:t>
            </a:fld>
            <a:endParaRPr lang="en-US"/>
          </a:p>
        </p:txBody>
      </p:sp>
    </p:spTree>
    <p:extLst>
      <p:ext uri="{BB962C8B-B14F-4D97-AF65-F5344CB8AC3E}">
        <p14:creationId xmlns:p14="http://schemas.microsoft.com/office/powerpoint/2010/main" val="1438494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F05323-0223-4FDC-9645-580A536CF058}"/>
              </a:ext>
            </a:extLst>
          </p:cNvPr>
          <p:cNvSpPr>
            <a:spLocks noGrp="1"/>
          </p:cNvSpPr>
          <p:nvPr>
            <p:ph type="dt" sz="half" idx="10"/>
          </p:nvPr>
        </p:nvSpPr>
        <p:spPr/>
        <p:txBody>
          <a:bodyPr/>
          <a:lstStyle/>
          <a:p>
            <a:fld id="{DE2D8049-88C2-42C2-B198-AB52ABEB2DBC}" type="datetime1">
              <a:rPr lang="en-US" smtClean="0"/>
              <a:t>12/28/2020</a:t>
            </a:fld>
            <a:endParaRPr lang="en-US"/>
          </a:p>
        </p:txBody>
      </p:sp>
      <p:sp>
        <p:nvSpPr>
          <p:cNvPr id="3" name="Footer Placeholder 2">
            <a:extLst>
              <a:ext uri="{FF2B5EF4-FFF2-40B4-BE49-F238E27FC236}">
                <a16:creationId xmlns:a16="http://schemas.microsoft.com/office/drawing/2014/main" id="{DC1E4519-DCA0-4990-94D4-D8B1F690C56E}"/>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A863F73C-2DBC-40D5-B40C-C10F06C9B423}"/>
              </a:ext>
            </a:extLst>
          </p:cNvPr>
          <p:cNvSpPr>
            <a:spLocks noGrp="1"/>
          </p:cNvSpPr>
          <p:nvPr>
            <p:ph type="sldNum" sz="quarter" idx="12"/>
          </p:nvPr>
        </p:nvSpPr>
        <p:spPr/>
        <p:txBody>
          <a:bodyPr/>
          <a:lstStyle/>
          <a:p>
            <a:fld id="{E6A9AA33-B507-4913-8D30-0F9991AB65F4}" type="slidenum">
              <a:rPr lang="en-US" smtClean="0"/>
              <a:t>‹#›</a:t>
            </a:fld>
            <a:endParaRPr lang="en-US"/>
          </a:p>
        </p:txBody>
      </p:sp>
    </p:spTree>
    <p:extLst>
      <p:ext uri="{BB962C8B-B14F-4D97-AF65-F5344CB8AC3E}">
        <p14:creationId xmlns:p14="http://schemas.microsoft.com/office/powerpoint/2010/main" val="3182696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50F4F-E839-4143-8F7B-D4CFBFE6DE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0885E8B-F399-4334-9B0E-F9B4DDD25B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E35D3C-436E-4EBD-9F6A-0644991F18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832CDE-9713-441B-A604-AAA02F3E460C}"/>
              </a:ext>
            </a:extLst>
          </p:cNvPr>
          <p:cNvSpPr>
            <a:spLocks noGrp="1"/>
          </p:cNvSpPr>
          <p:nvPr>
            <p:ph type="dt" sz="half" idx="10"/>
          </p:nvPr>
        </p:nvSpPr>
        <p:spPr/>
        <p:txBody>
          <a:bodyPr/>
          <a:lstStyle/>
          <a:p>
            <a:fld id="{4D5D08FE-462C-4566-A98D-3112FA2B751E}" type="datetime1">
              <a:rPr lang="en-US" smtClean="0"/>
              <a:t>12/28/2020</a:t>
            </a:fld>
            <a:endParaRPr lang="en-US"/>
          </a:p>
        </p:txBody>
      </p:sp>
      <p:sp>
        <p:nvSpPr>
          <p:cNvPr id="6" name="Footer Placeholder 5">
            <a:extLst>
              <a:ext uri="{FF2B5EF4-FFF2-40B4-BE49-F238E27FC236}">
                <a16:creationId xmlns:a16="http://schemas.microsoft.com/office/drawing/2014/main" id="{05247F8C-0037-4A5C-AD56-28B9655DDFEC}"/>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8C50B2E7-1BF0-4BCE-96B6-A10E691387F8}"/>
              </a:ext>
            </a:extLst>
          </p:cNvPr>
          <p:cNvSpPr>
            <a:spLocks noGrp="1"/>
          </p:cNvSpPr>
          <p:nvPr>
            <p:ph type="sldNum" sz="quarter" idx="12"/>
          </p:nvPr>
        </p:nvSpPr>
        <p:spPr/>
        <p:txBody>
          <a:bodyPr/>
          <a:lstStyle/>
          <a:p>
            <a:fld id="{E6A9AA33-B507-4913-8D30-0F9991AB65F4}" type="slidenum">
              <a:rPr lang="en-US" smtClean="0"/>
              <a:t>‹#›</a:t>
            </a:fld>
            <a:endParaRPr lang="en-US"/>
          </a:p>
        </p:txBody>
      </p:sp>
    </p:spTree>
    <p:extLst>
      <p:ext uri="{BB962C8B-B14F-4D97-AF65-F5344CB8AC3E}">
        <p14:creationId xmlns:p14="http://schemas.microsoft.com/office/powerpoint/2010/main" val="2115701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ED06E-7154-4D71-B8F1-527F0EF30D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DA1AAFB-B568-4905-B26B-7A35B4651D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20AF117-2AE0-418C-B48D-ECEDA0BD72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E7F214-D5EE-4AA4-850B-513361E3263F}"/>
              </a:ext>
            </a:extLst>
          </p:cNvPr>
          <p:cNvSpPr>
            <a:spLocks noGrp="1"/>
          </p:cNvSpPr>
          <p:nvPr>
            <p:ph type="dt" sz="half" idx="10"/>
          </p:nvPr>
        </p:nvSpPr>
        <p:spPr/>
        <p:txBody>
          <a:bodyPr/>
          <a:lstStyle/>
          <a:p>
            <a:fld id="{BF105569-7841-454E-81A5-C9F5C6FC049D}" type="datetime1">
              <a:rPr lang="en-US" smtClean="0"/>
              <a:t>12/28/2020</a:t>
            </a:fld>
            <a:endParaRPr lang="en-US"/>
          </a:p>
        </p:txBody>
      </p:sp>
      <p:sp>
        <p:nvSpPr>
          <p:cNvPr id="6" name="Footer Placeholder 5">
            <a:extLst>
              <a:ext uri="{FF2B5EF4-FFF2-40B4-BE49-F238E27FC236}">
                <a16:creationId xmlns:a16="http://schemas.microsoft.com/office/drawing/2014/main" id="{7D87A733-07BD-408D-A04B-9E023A343CF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E05DCDF-1ED1-4F01-B973-1DAA1A24DC7E}"/>
              </a:ext>
            </a:extLst>
          </p:cNvPr>
          <p:cNvSpPr>
            <a:spLocks noGrp="1"/>
          </p:cNvSpPr>
          <p:nvPr>
            <p:ph type="sldNum" sz="quarter" idx="12"/>
          </p:nvPr>
        </p:nvSpPr>
        <p:spPr/>
        <p:txBody>
          <a:bodyPr/>
          <a:lstStyle/>
          <a:p>
            <a:fld id="{E6A9AA33-B507-4913-8D30-0F9991AB65F4}" type="slidenum">
              <a:rPr lang="en-US" smtClean="0"/>
              <a:t>‹#›</a:t>
            </a:fld>
            <a:endParaRPr lang="en-US"/>
          </a:p>
        </p:txBody>
      </p:sp>
    </p:spTree>
    <p:extLst>
      <p:ext uri="{BB962C8B-B14F-4D97-AF65-F5344CB8AC3E}">
        <p14:creationId xmlns:p14="http://schemas.microsoft.com/office/powerpoint/2010/main" val="639550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6693B2-74B8-4447-8D3B-50B8C887B18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7F0AEC7-FC26-4193-8320-B8BE1D6087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6F4105-F585-4D11-94AB-4B25DCF35B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0AEE7D-71C9-4BC0-8577-870D96EC4540}" type="datetime1">
              <a:rPr lang="en-US" smtClean="0"/>
              <a:t>12/28/2020</a:t>
            </a:fld>
            <a:endParaRPr lang="en-US"/>
          </a:p>
        </p:txBody>
      </p:sp>
      <p:sp>
        <p:nvSpPr>
          <p:cNvPr id="5" name="Footer Placeholder 4">
            <a:extLst>
              <a:ext uri="{FF2B5EF4-FFF2-40B4-BE49-F238E27FC236}">
                <a16:creationId xmlns:a16="http://schemas.microsoft.com/office/drawing/2014/main" id="{2EF23272-23EE-4A99-A16A-5DE699D47B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E7888B97-A43A-4F90-8B13-E5219F9DFD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A9AA33-B507-4913-8D30-0F9991AB65F4}" type="slidenum">
              <a:rPr lang="en-US" smtClean="0"/>
              <a:t>‹#›</a:t>
            </a:fld>
            <a:endParaRPr lang="en-US"/>
          </a:p>
        </p:txBody>
      </p:sp>
    </p:spTree>
    <p:extLst>
      <p:ext uri="{BB962C8B-B14F-4D97-AF65-F5344CB8AC3E}">
        <p14:creationId xmlns:p14="http://schemas.microsoft.com/office/powerpoint/2010/main" val="1303190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F3F8209-63DC-4B59-BCF2-AFA939B2D8D2}"/>
              </a:ext>
            </a:extLst>
          </p:cNvPr>
          <p:cNvPicPr>
            <a:picLocks noChangeAspect="1"/>
          </p:cNvPicPr>
          <p:nvPr/>
        </p:nvPicPr>
        <p:blipFill>
          <a:blip r:embed="rId3"/>
          <a:stretch>
            <a:fillRect/>
          </a:stretch>
        </p:blipFill>
        <p:spPr>
          <a:xfrm>
            <a:off x="643467" y="2556595"/>
            <a:ext cx="10905066" cy="1744810"/>
          </a:xfrm>
          <a:prstGeom prst="rect">
            <a:avLst/>
          </a:prstGeom>
        </p:spPr>
      </p:pic>
      <p:sp>
        <p:nvSpPr>
          <p:cNvPr id="6" name="Footer Placeholder 5">
            <a:extLst>
              <a:ext uri="{FF2B5EF4-FFF2-40B4-BE49-F238E27FC236}">
                <a16:creationId xmlns:a16="http://schemas.microsoft.com/office/drawing/2014/main" id="{D8E999EA-8A80-41AF-BAC9-ADD9AFE00DE9}"/>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302404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FFCD77C5-0F07-4912-9D89-4E0EEED9A1DE}"/>
              </a:ext>
            </a:extLst>
          </p:cNvPr>
          <p:cNvPicPr>
            <a:picLocks noChangeAspect="1"/>
          </p:cNvPicPr>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2BED3F6E-DEC9-400F-93BE-F3B57277BD1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393973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Shape&#10;&#10;Description automatically generated with medium confidence">
            <a:extLst>
              <a:ext uri="{FF2B5EF4-FFF2-40B4-BE49-F238E27FC236}">
                <a16:creationId xmlns:a16="http://schemas.microsoft.com/office/drawing/2014/main" id="{B5D17C0E-8A65-4B6F-AAEA-0DB2E6A53D54}"/>
              </a:ext>
            </a:extLst>
          </p:cNvPr>
          <p:cNvPicPr>
            <a:picLocks noChangeAspect="1"/>
          </p:cNvPicPr>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7B458319-CFB5-495F-8A39-E938A8FACD69}"/>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597293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353E680-4758-4D0E-AF2F-C2013F0B1920}"/>
              </a:ext>
            </a:extLst>
          </p:cNvPr>
          <p:cNvPicPr>
            <a:picLocks noChangeAspect="1"/>
          </p:cNvPicPr>
          <p:nvPr/>
        </p:nvPicPr>
        <p:blipFill>
          <a:blip r:embed="rId2"/>
          <a:stretch>
            <a:fillRect/>
          </a:stretch>
        </p:blipFill>
        <p:spPr>
          <a:xfrm>
            <a:off x="815370" y="643467"/>
            <a:ext cx="10561260" cy="5571066"/>
          </a:xfrm>
          <a:prstGeom prst="rect">
            <a:avLst/>
          </a:prstGeom>
        </p:spPr>
      </p:pic>
      <p:sp>
        <p:nvSpPr>
          <p:cNvPr id="6" name="Footer Placeholder 5">
            <a:extLst>
              <a:ext uri="{FF2B5EF4-FFF2-40B4-BE49-F238E27FC236}">
                <a16:creationId xmlns:a16="http://schemas.microsoft.com/office/drawing/2014/main" id="{BCF690A8-EED8-428F-98F7-2D7E45B48290}"/>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849368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B2362B37-710F-4668-81A5-69DAA5E43048}"/>
              </a:ext>
            </a:extLst>
          </p:cNvPr>
          <p:cNvPicPr>
            <a:picLocks noChangeAspect="1"/>
          </p:cNvPicPr>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B6C20F4C-B442-45D9-9818-16922109912B}"/>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65223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175C9712-0913-4247-8E94-CD5B3AD557B0}"/>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2" name="Footer Placeholder 1">
            <a:extLst>
              <a:ext uri="{FF2B5EF4-FFF2-40B4-BE49-F238E27FC236}">
                <a16:creationId xmlns:a16="http://schemas.microsoft.com/office/drawing/2014/main" id="{DA88894A-3390-492A-AB56-11AC052EF96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53789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60DE6A3-5A94-4AA6-B1C6-FF082B9C1CA4}"/>
              </a:ext>
            </a:extLst>
          </p:cNvPr>
          <p:cNvPicPr>
            <a:picLocks noChangeAspect="1"/>
          </p:cNvPicPr>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0BCD1325-7DFC-453E-8170-66CF4EB08844}"/>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585339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988E183-8808-4615-B5AF-D6C005738009}"/>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2" name="Footer Placeholder 1">
            <a:extLst>
              <a:ext uri="{FF2B5EF4-FFF2-40B4-BE49-F238E27FC236}">
                <a16:creationId xmlns:a16="http://schemas.microsoft.com/office/drawing/2014/main" id="{30C81377-1749-4A84-9E1C-2495060D504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93202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B25255F5-D9F2-4518-A0A4-1C1A10F651F0}"/>
              </a:ext>
            </a:extLst>
          </p:cNvPr>
          <p:cNvPicPr>
            <a:picLocks noChangeAspect="1"/>
          </p:cNvPicPr>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63F9A743-741B-4BF3-A26A-6E1197AB0437}"/>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4623149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289A35F-3CE8-4D5F-8460-939FE7E06CB0}"/>
              </a:ext>
            </a:extLst>
          </p:cNvPr>
          <p:cNvPicPr>
            <a:picLocks noChangeAspect="1"/>
          </p:cNvPicPr>
          <p:nvPr/>
        </p:nvPicPr>
        <p:blipFill>
          <a:blip r:embed="rId2"/>
          <a:stretch>
            <a:fillRect/>
          </a:stretch>
        </p:blipFill>
        <p:spPr>
          <a:xfrm>
            <a:off x="840277" y="643467"/>
            <a:ext cx="10511445" cy="5571066"/>
          </a:xfrm>
          <a:prstGeom prst="rect">
            <a:avLst/>
          </a:prstGeom>
        </p:spPr>
      </p:pic>
      <p:sp>
        <p:nvSpPr>
          <p:cNvPr id="2" name="Footer Placeholder 1">
            <a:extLst>
              <a:ext uri="{FF2B5EF4-FFF2-40B4-BE49-F238E27FC236}">
                <a16:creationId xmlns:a16="http://schemas.microsoft.com/office/drawing/2014/main" id="{6C34FE25-E368-4984-941A-826CDA2F455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659824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3F124099-94EE-423B-ABCB-65A54E7251CF}"/>
              </a:ext>
            </a:extLst>
          </p:cNvPr>
          <p:cNvPicPr>
            <a:picLocks noChangeAspect="1"/>
          </p:cNvPicPr>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76DD6472-849D-49E7-BB31-338355771008}"/>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3145000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Words>
  <Application>Microsoft Office PowerPoint</Application>
  <PresentationFormat>Widescreen</PresentationFormat>
  <Paragraphs>13</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2020-12-28T15:34:44Z</dcterms:created>
  <dcterms:modified xsi:type="dcterms:W3CDTF">2020-12-28T15:35:10Z</dcterms:modified>
</cp:coreProperties>
</file>