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7"/>
  </p:notesMasterIdLst>
  <p:handoutMasterIdLst>
    <p:handoutMasterId r:id="rId18"/>
  </p:handoutMasterIdLst>
  <p:sldIdLst>
    <p:sldId id="257" r:id="rId2"/>
    <p:sldId id="264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918FCC-05C3-4A38-80E1-A19DFAF8BF40}" v="2" dt="2019-10-19T00:27:16.76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160" autoAdjust="0"/>
  </p:normalViewPr>
  <p:slideViewPr>
    <p:cSldViewPr snapToGrid="0" showGuides="1">
      <p:cViewPr varScale="1">
        <p:scale>
          <a:sx n="65" d="100"/>
          <a:sy n="65" d="100"/>
        </p:scale>
        <p:origin x="22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8D5DA43E-FAC2-4E0A-BC63-A2E9D9223A01}"/>
  </pc:docChgLst>
  <pc:docChgLst>
    <pc:chgData name="Sarah Gothard" userId="0e53f415fda5f162" providerId="LiveId" clId="{CD7AA1FA-FE03-4F2A-AC9A-C802CD9D889C}"/>
  </pc:docChgLst>
  <pc:docChgLst>
    <pc:chgData name="Sarah Gothard" userId="0e53f415fda5f162" providerId="LiveId" clId="{FC918FCC-05C3-4A38-80E1-A19DFAF8BF40}"/>
    <pc:docChg chg="undo custSel mod modSld">
      <pc:chgData name="Sarah Gothard" userId="0e53f415fda5f162" providerId="LiveId" clId="{FC918FCC-05C3-4A38-80E1-A19DFAF8BF40}" dt="2019-10-19T00:27:35.320" v="18" actId="26606"/>
      <pc:docMkLst>
        <pc:docMk/>
      </pc:docMkLst>
      <pc:sldChg chg="addSp modSp mod setBg">
        <pc:chgData name="Sarah Gothard" userId="0e53f415fda5f162" providerId="LiveId" clId="{FC918FCC-05C3-4A38-80E1-A19DFAF8BF40}" dt="2019-10-19T00:25:23.295" v="0" actId="26606"/>
        <pc:sldMkLst>
          <pc:docMk/>
          <pc:sldMk cId="2211167003" sldId="257"/>
        </pc:sldMkLst>
        <pc:spChg chg="mod ord">
          <ac:chgData name="Sarah Gothard" userId="0e53f415fda5f162" providerId="LiveId" clId="{FC918FCC-05C3-4A38-80E1-A19DFAF8BF40}" dt="2019-10-19T00:25:23.295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FC918FCC-05C3-4A38-80E1-A19DFAF8BF40}" dt="2019-10-19T00:25:23.295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23.295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23.295" v="0" actId="26606"/>
          <ac:picMkLst>
            <pc:docMk/>
            <pc:sldMk cId="2211167003" sldId="257"/>
            <ac:picMk id="2" creationId="{2EDB25F8-C3F8-4CC5-8B47-C02FDA5A4AA0}"/>
          </ac:picMkLst>
        </pc:picChg>
      </pc:sldChg>
      <pc:sldChg chg="addSp modSp mod setBg">
        <pc:chgData name="Sarah Gothard" userId="0e53f415fda5f162" providerId="LiveId" clId="{FC918FCC-05C3-4A38-80E1-A19DFAF8BF40}" dt="2019-10-19T00:25:35.920" v="2" actId="26606"/>
        <pc:sldMkLst>
          <pc:docMk/>
          <pc:sldMk cId="3757324476" sldId="258"/>
        </pc:sldMkLst>
        <pc:spChg chg="mod ord">
          <ac:chgData name="Sarah Gothard" userId="0e53f415fda5f162" providerId="LiveId" clId="{FC918FCC-05C3-4A38-80E1-A19DFAF8BF40}" dt="2019-10-19T00:25:35.920" v="2" actId="26606"/>
          <ac:spMkLst>
            <pc:docMk/>
            <pc:sldMk cId="3757324476" sldId="258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5:35.920" v="2" actId="26606"/>
          <ac:spMkLst>
            <pc:docMk/>
            <pc:sldMk cId="3757324476" sldId="258"/>
            <ac:spMk id="11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35.920" v="2" actId="26606"/>
          <ac:spMkLst>
            <pc:docMk/>
            <pc:sldMk cId="3757324476" sldId="258"/>
            <ac:spMk id="13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35.920" v="2" actId="26606"/>
          <ac:picMkLst>
            <pc:docMk/>
            <pc:sldMk cId="3757324476" sldId="258"/>
            <ac:picMk id="6" creationId="{BD119955-DD51-418D-89A4-20005E6413F5}"/>
          </ac:picMkLst>
        </pc:picChg>
      </pc:sldChg>
      <pc:sldChg chg="addSp modSp mod setBg">
        <pc:chgData name="Sarah Gothard" userId="0e53f415fda5f162" providerId="LiveId" clId="{FC918FCC-05C3-4A38-80E1-A19DFAF8BF40}" dt="2019-10-19T00:25:40" v="3" actId="26606"/>
        <pc:sldMkLst>
          <pc:docMk/>
          <pc:sldMk cId="899355446" sldId="259"/>
        </pc:sldMkLst>
        <pc:spChg chg="mod ord">
          <ac:chgData name="Sarah Gothard" userId="0e53f415fda5f162" providerId="LiveId" clId="{FC918FCC-05C3-4A38-80E1-A19DFAF8BF40}" dt="2019-10-19T00:25:40" v="3" actId="26606"/>
          <ac:spMkLst>
            <pc:docMk/>
            <pc:sldMk cId="899355446" sldId="259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5:40" v="3" actId="26606"/>
          <ac:spMkLst>
            <pc:docMk/>
            <pc:sldMk cId="899355446" sldId="259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40" v="3" actId="26606"/>
          <ac:spMkLst>
            <pc:docMk/>
            <pc:sldMk cId="899355446" sldId="259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40" v="3" actId="26606"/>
          <ac:picMkLst>
            <pc:docMk/>
            <pc:sldMk cId="899355446" sldId="259"/>
            <ac:picMk id="3" creationId="{CA0DCBE2-F17A-4FE8-B990-7F73336A5300}"/>
          </ac:picMkLst>
        </pc:picChg>
      </pc:sldChg>
      <pc:sldChg chg="addSp modSp mod setBg">
        <pc:chgData name="Sarah Gothard" userId="0e53f415fda5f162" providerId="LiveId" clId="{FC918FCC-05C3-4A38-80E1-A19DFAF8BF40}" dt="2019-10-19T00:25:45.476" v="4" actId="26606"/>
        <pc:sldMkLst>
          <pc:docMk/>
          <pc:sldMk cId="1210018777" sldId="260"/>
        </pc:sldMkLst>
        <pc:spChg chg="mod ord">
          <ac:chgData name="Sarah Gothard" userId="0e53f415fda5f162" providerId="LiveId" clId="{FC918FCC-05C3-4A38-80E1-A19DFAF8BF40}" dt="2019-10-19T00:25:45.476" v="4" actId="26606"/>
          <ac:spMkLst>
            <pc:docMk/>
            <pc:sldMk cId="1210018777" sldId="260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5:45.476" v="4" actId="26606"/>
          <ac:spMkLst>
            <pc:docMk/>
            <pc:sldMk cId="1210018777" sldId="260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45.476" v="4" actId="26606"/>
          <ac:spMkLst>
            <pc:docMk/>
            <pc:sldMk cId="1210018777" sldId="260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45.476" v="4" actId="26606"/>
          <ac:picMkLst>
            <pc:docMk/>
            <pc:sldMk cId="1210018777" sldId="260"/>
            <ac:picMk id="2" creationId="{FC4D2161-E68B-4428-A9CF-E8C27BAD855E}"/>
          </ac:picMkLst>
        </pc:picChg>
      </pc:sldChg>
      <pc:sldChg chg="addSp modSp mod setBg">
        <pc:chgData name="Sarah Gothard" userId="0e53f415fda5f162" providerId="LiveId" clId="{FC918FCC-05C3-4A38-80E1-A19DFAF8BF40}" dt="2019-10-19T00:25:50.180" v="5" actId="26606"/>
        <pc:sldMkLst>
          <pc:docMk/>
          <pc:sldMk cId="432903746" sldId="261"/>
        </pc:sldMkLst>
        <pc:spChg chg="mod ord">
          <ac:chgData name="Sarah Gothard" userId="0e53f415fda5f162" providerId="LiveId" clId="{FC918FCC-05C3-4A38-80E1-A19DFAF8BF40}" dt="2019-10-19T00:25:50.180" v="5" actId="26606"/>
          <ac:spMkLst>
            <pc:docMk/>
            <pc:sldMk cId="432903746" sldId="261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5:50.180" v="5" actId="26606"/>
          <ac:spMkLst>
            <pc:docMk/>
            <pc:sldMk cId="432903746" sldId="261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50.180" v="5" actId="26606"/>
          <ac:spMkLst>
            <pc:docMk/>
            <pc:sldMk cId="432903746" sldId="261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50.180" v="5" actId="26606"/>
          <ac:picMkLst>
            <pc:docMk/>
            <pc:sldMk cId="432903746" sldId="261"/>
            <ac:picMk id="2" creationId="{ADFC7003-AD36-471D-B630-BEBFA9A18741}"/>
          </ac:picMkLst>
        </pc:picChg>
      </pc:sldChg>
      <pc:sldChg chg="addSp modSp mod setBg">
        <pc:chgData name="Sarah Gothard" userId="0e53f415fda5f162" providerId="LiveId" clId="{FC918FCC-05C3-4A38-80E1-A19DFAF8BF40}" dt="2019-10-19T00:26:03.596" v="8" actId="26606"/>
        <pc:sldMkLst>
          <pc:docMk/>
          <pc:sldMk cId="842501183" sldId="262"/>
        </pc:sldMkLst>
        <pc:spChg chg="mod ord">
          <ac:chgData name="Sarah Gothard" userId="0e53f415fda5f162" providerId="LiveId" clId="{FC918FCC-05C3-4A38-80E1-A19DFAF8BF40}" dt="2019-10-19T00:26:03.596" v="8" actId="26606"/>
          <ac:spMkLst>
            <pc:docMk/>
            <pc:sldMk cId="842501183" sldId="262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6:03.596" v="8" actId="26606"/>
          <ac:spMkLst>
            <pc:docMk/>
            <pc:sldMk cId="842501183" sldId="262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6:03.596" v="8" actId="26606"/>
          <ac:spMkLst>
            <pc:docMk/>
            <pc:sldMk cId="842501183" sldId="262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6:03.596" v="8" actId="26606"/>
          <ac:picMkLst>
            <pc:docMk/>
            <pc:sldMk cId="842501183" sldId="262"/>
            <ac:picMk id="2" creationId="{585D0A8B-5AC8-4838-AF5E-A76562FF6717}"/>
          </ac:picMkLst>
        </pc:picChg>
      </pc:sldChg>
      <pc:sldChg chg="addSp delSp modSp mod setBg">
        <pc:chgData name="Sarah Gothard" userId="0e53f415fda5f162" providerId="LiveId" clId="{FC918FCC-05C3-4A38-80E1-A19DFAF8BF40}" dt="2019-10-19T00:27:18.252" v="13" actId="26606"/>
        <pc:sldMkLst>
          <pc:docMk/>
          <pc:sldMk cId="199180506" sldId="263"/>
        </pc:sldMkLst>
        <pc:spChg chg="mod ord">
          <ac:chgData name="Sarah Gothard" userId="0e53f415fda5f162" providerId="LiveId" clId="{FC918FCC-05C3-4A38-80E1-A19DFAF8BF40}" dt="2019-10-19T00:27:18.252" v="13" actId="26606"/>
          <ac:spMkLst>
            <pc:docMk/>
            <pc:sldMk cId="199180506" sldId="263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7:18.252" v="13" actId="26606"/>
          <ac:spMkLst>
            <pc:docMk/>
            <pc:sldMk cId="199180506" sldId="263"/>
            <ac:spMk id="6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7:18.252" v="13" actId="26606"/>
          <ac:spMkLst>
            <pc:docMk/>
            <pc:sldMk cId="199180506" sldId="263"/>
            <ac:spMk id="7" creationId="{CB44330D-EA18-4254-AA95-EB49948539B8}"/>
          </ac:spMkLst>
        </pc:spChg>
        <pc:spChg chg="add del">
          <ac:chgData name="Sarah Gothard" userId="0e53f415fda5f162" providerId="LiveId" clId="{FC918FCC-05C3-4A38-80E1-A19DFAF8BF40}" dt="2019-10-19T00:26:11.406" v="10" actId="26606"/>
          <ac:spMkLst>
            <pc:docMk/>
            <pc:sldMk cId="199180506" sldId="263"/>
            <ac:spMk id="9" creationId="{32BC26D8-82FB-445E-AA49-62A77D7C1EE0}"/>
          </ac:spMkLst>
        </pc:spChg>
        <pc:spChg chg="add del">
          <ac:chgData name="Sarah Gothard" userId="0e53f415fda5f162" providerId="LiveId" clId="{FC918FCC-05C3-4A38-80E1-A19DFAF8BF40}" dt="2019-10-19T00:26:11.406" v="10" actId="26606"/>
          <ac:spMkLst>
            <pc:docMk/>
            <pc:sldMk cId="199180506" sldId="263"/>
            <ac:spMk id="11" creationId="{CB44330D-EA18-4254-AA95-EB49948539B8}"/>
          </ac:spMkLst>
        </pc:spChg>
        <pc:picChg chg="del mod">
          <ac:chgData name="Sarah Gothard" userId="0e53f415fda5f162" providerId="LiveId" clId="{FC918FCC-05C3-4A38-80E1-A19DFAF8BF40}" dt="2019-10-19T00:26:12.813" v="11"/>
          <ac:picMkLst>
            <pc:docMk/>
            <pc:sldMk cId="199180506" sldId="263"/>
            <ac:picMk id="2" creationId="{6908DBBF-46B0-42FF-8F0F-E9BA3685D85D}"/>
          </ac:picMkLst>
        </pc:picChg>
        <pc:picChg chg="add mod">
          <ac:chgData name="Sarah Gothard" userId="0e53f415fda5f162" providerId="LiveId" clId="{FC918FCC-05C3-4A38-80E1-A19DFAF8BF40}" dt="2019-10-19T00:27:18.252" v="13" actId="26606"/>
          <ac:picMkLst>
            <pc:docMk/>
            <pc:sldMk cId="199180506" sldId="263"/>
            <ac:picMk id="3" creationId="{69D8FD13-7FFF-4A7D-BAFF-F6852B7A2E94}"/>
          </ac:picMkLst>
        </pc:picChg>
      </pc:sldChg>
      <pc:sldChg chg="addSp modSp mod setBg">
        <pc:chgData name="Sarah Gothard" userId="0e53f415fda5f162" providerId="LiveId" clId="{FC918FCC-05C3-4A38-80E1-A19DFAF8BF40}" dt="2019-10-19T00:25:33.047" v="1" actId="26606"/>
        <pc:sldMkLst>
          <pc:docMk/>
          <pc:sldMk cId="287038109" sldId="264"/>
        </pc:sldMkLst>
        <pc:spChg chg="mod ord">
          <ac:chgData name="Sarah Gothard" userId="0e53f415fda5f162" providerId="LiveId" clId="{FC918FCC-05C3-4A38-80E1-A19DFAF8BF40}" dt="2019-10-19T00:25:33.047" v="1" actId="26606"/>
          <ac:spMkLst>
            <pc:docMk/>
            <pc:sldMk cId="287038109" sldId="264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5:33.047" v="1" actId="26606"/>
          <ac:spMkLst>
            <pc:docMk/>
            <pc:sldMk cId="287038109" sldId="264"/>
            <ac:spMk id="10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33.047" v="1" actId="26606"/>
          <ac:spMkLst>
            <pc:docMk/>
            <pc:sldMk cId="287038109" sldId="264"/>
            <ac:spMk id="12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33.047" v="1" actId="26606"/>
          <ac:picMkLst>
            <pc:docMk/>
            <pc:sldMk cId="287038109" sldId="264"/>
            <ac:picMk id="5" creationId="{E4E74562-E090-492F-8206-6DDDD0E5887E}"/>
          </ac:picMkLst>
        </pc:picChg>
      </pc:sldChg>
      <pc:sldChg chg="addSp modSp mod setBg">
        <pc:chgData name="Sarah Gothard" userId="0e53f415fda5f162" providerId="LiveId" clId="{FC918FCC-05C3-4A38-80E1-A19DFAF8BF40}" dt="2019-10-19T00:25:53.291" v="6" actId="26606"/>
        <pc:sldMkLst>
          <pc:docMk/>
          <pc:sldMk cId="3489399999" sldId="265"/>
        </pc:sldMkLst>
        <pc:spChg chg="mod ord">
          <ac:chgData name="Sarah Gothard" userId="0e53f415fda5f162" providerId="LiveId" clId="{FC918FCC-05C3-4A38-80E1-A19DFAF8BF40}" dt="2019-10-19T00:25:53.291" v="6" actId="26606"/>
          <ac:spMkLst>
            <pc:docMk/>
            <pc:sldMk cId="3489399999" sldId="265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5:53.291" v="6" actId="26606"/>
          <ac:spMkLst>
            <pc:docMk/>
            <pc:sldMk cId="3489399999" sldId="265"/>
            <ac:spMk id="11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53.291" v="6" actId="26606"/>
          <ac:spMkLst>
            <pc:docMk/>
            <pc:sldMk cId="3489399999" sldId="265"/>
            <ac:spMk id="13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53.291" v="6" actId="26606"/>
          <ac:picMkLst>
            <pc:docMk/>
            <pc:sldMk cId="3489399999" sldId="265"/>
            <ac:picMk id="6" creationId="{BD119955-DD51-418D-89A4-20005E6413F5}"/>
          </ac:picMkLst>
        </pc:picChg>
      </pc:sldChg>
      <pc:sldChg chg="addSp modSp mod setBg">
        <pc:chgData name="Sarah Gothard" userId="0e53f415fda5f162" providerId="LiveId" clId="{FC918FCC-05C3-4A38-80E1-A19DFAF8BF40}" dt="2019-10-19T00:25:56.573" v="7" actId="26606"/>
        <pc:sldMkLst>
          <pc:docMk/>
          <pc:sldMk cId="4045068017" sldId="266"/>
        </pc:sldMkLst>
        <pc:spChg chg="mod ord">
          <ac:chgData name="Sarah Gothard" userId="0e53f415fda5f162" providerId="LiveId" clId="{FC918FCC-05C3-4A38-80E1-A19DFAF8BF40}" dt="2019-10-19T00:25:56.573" v="7" actId="26606"/>
          <ac:spMkLst>
            <pc:docMk/>
            <pc:sldMk cId="4045068017" sldId="266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5:56.573" v="7" actId="26606"/>
          <ac:spMkLst>
            <pc:docMk/>
            <pc:sldMk cId="4045068017" sldId="266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5:56.573" v="7" actId="26606"/>
          <ac:spMkLst>
            <pc:docMk/>
            <pc:sldMk cId="4045068017" sldId="266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5:56.573" v="7" actId="26606"/>
          <ac:picMkLst>
            <pc:docMk/>
            <pc:sldMk cId="4045068017" sldId="266"/>
            <ac:picMk id="3" creationId="{CA0DCBE2-F17A-4FE8-B990-7F73336A5300}"/>
          </ac:picMkLst>
        </pc:picChg>
      </pc:sldChg>
      <pc:sldChg chg="addSp modSp mod setBg">
        <pc:chgData name="Sarah Gothard" userId="0e53f415fda5f162" providerId="LiveId" clId="{FC918FCC-05C3-4A38-80E1-A19DFAF8BF40}" dt="2019-10-19T00:27:22.794" v="14" actId="26606"/>
        <pc:sldMkLst>
          <pc:docMk/>
          <pc:sldMk cId="841343085" sldId="267"/>
        </pc:sldMkLst>
        <pc:spChg chg="mod ord">
          <ac:chgData name="Sarah Gothard" userId="0e53f415fda5f162" providerId="LiveId" clId="{FC918FCC-05C3-4A38-80E1-A19DFAF8BF40}" dt="2019-10-19T00:27:22.794" v="14" actId="26606"/>
          <ac:spMkLst>
            <pc:docMk/>
            <pc:sldMk cId="841343085" sldId="267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7:22.794" v="14" actId="26606"/>
          <ac:spMkLst>
            <pc:docMk/>
            <pc:sldMk cId="841343085" sldId="267"/>
            <ac:spMk id="11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7:22.794" v="14" actId="26606"/>
          <ac:spMkLst>
            <pc:docMk/>
            <pc:sldMk cId="841343085" sldId="267"/>
            <ac:spMk id="13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7:22.794" v="14" actId="26606"/>
          <ac:picMkLst>
            <pc:docMk/>
            <pc:sldMk cId="841343085" sldId="267"/>
            <ac:picMk id="6" creationId="{BD119955-DD51-418D-89A4-20005E6413F5}"/>
          </ac:picMkLst>
        </pc:picChg>
      </pc:sldChg>
      <pc:sldChg chg="addSp modSp mod setBg">
        <pc:chgData name="Sarah Gothard" userId="0e53f415fda5f162" providerId="LiveId" clId="{FC918FCC-05C3-4A38-80E1-A19DFAF8BF40}" dt="2019-10-19T00:27:25.592" v="15" actId="26606"/>
        <pc:sldMkLst>
          <pc:docMk/>
          <pc:sldMk cId="1615078524" sldId="268"/>
        </pc:sldMkLst>
        <pc:spChg chg="mod ord">
          <ac:chgData name="Sarah Gothard" userId="0e53f415fda5f162" providerId="LiveId" clId="{FC918FCC-05C3-4A38-80E1-A19DFAF8BF40}" dt="2019-10-19T00:27:25.592" v="15" actId="26606"/>
          <ac:spMkLst>
            <pc:docMk/>
            <pc:sldMk cId="1615078524" sldId="268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7:25.592" v="15" actId="26606"/>
          <ac:spMkLst>
            <pc:docMk/>
            <pc:sldMk cId="1615078524" sldId="268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7:25.592" v="15" actId="26606"/>
          <ac:spMkLst>
            <pc:docMk/>
            <pc:sldMk cId="1615078524" sldId="268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7:25.592" v="15" actId="26606"/>
          <ac:picMkLst>
            <pc:docMk/>
            <pc:sldMk cId="1615078524" sldId="268"/>
            <ac:picMk id="3" creationId="{CA0DCBE2-F17A-4FE8-B990-7F73336A5300}"/>
          </ac:picMkLst>
        </pc:picChg>
      </pc:sldChg>
      <pc:sldChg chg="addSp modSp mod setBg">
        <pc:chgData name="Sarah Gothard" userId="0e53f415fda5f162" providerId="LiveId" clId="{FC918FCC-05C3-4A38-80E1-A19DFAF8BF40}" dt="2019-10-19T00:27:28.766" v="16" actId="26606"/>
        <pc:sldMkLst>
          <pc:docMk/>
          <pc:sldMk cId="3513932644" sldId="269"/>
        </pc:sldMkLst>
        <pc:spChg chg="mod ord">
          <ac:chgData name="Sarah Gothard" userId="0e53f415fda5f162" providerId="LiveId" clId="{FC918FCC-05C3-4A38-80E1-A19DFAF8BF40}" dt="2019-10-19T00:27:28.766" v="16" actId="26606"/>
          <ac:spMkLst>
            <pc:docMk/>
            <pc:sldMk cId="3513932644" sldId="269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7:28.766" v="16" actId="26606"/>
          <ac:spMkLst>
            <pc:docMk/>
            <pc:sldMk cId="3513932644" sldId="269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7:28.766" v="16" actId="26606"/>
          <ac:spMkLst>
            <pc:docMk/>
            <pc:sldMk cId="3513932644" sldId="269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7:28.766" v="16" actId="26606"/>
          <ac:picMkLst>
            <pc:docMk/>
            <pc:sldMk cId="3513932644" sldId="269"/>
            <ac:picMk id="3" creationId="{3429155F-7B2C-40A6-B1F5-32192DE4BA00}"/>
          </ac:picMkLst>
        </pc:picChg>
      </pc:sldChg>
      <pc:sldChg chg="addSp modSp mod setBg">
        <pc:chgData name="Sarah Gothard" userId="0e53f415fda5f162" providerId="LiveId" clId="{FC918FCC-05C3-4A38-80E1-A19DFAF8BF40}" dt="2019-10-19T00:27:32.317" v="17" actId="26606"/>
        <pc:sldMkLst>
          <pc:docMk/>
          <pc:sldMk cId="3049068179" sldId="270"/>
        </pc:sldMkLst>
        <pc:spChg chg="mod ord">
          <ac:chgData name="Sarah Gothard" userId="0e53f415fda5f162" providerId="LiveId" clId="{FC918FCC-05C3-4A38-80E1-A19DFAF8BF40}" dt="2019-10-19T00:27:32.317" v="17" actId="26606"/>
          <ac:spMkLst>
            <pc:docMk/>
            <pc:sldMk cId="3049068179" sldId="270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7:32.317" v="17" actId="26606"/>
          <ac:spMkLst>
            <pc:docMk/>
            <pc:sldMk cId="3049068179" sldId="270"/>
            <ac:spMk id="11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7:32.317" v="17" actId="26606"/>
          <ac:spMkLst>
            <pc:docMk/>
            <pc:sldMk cId="3049068179" sldId="270"/>
            <ac:spMk id="13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7:32.317" v="17" actId="26606"/>
          <ac:picMkLst>
            <pc:docMk/>
            <pc:sldMk cId="3049068179" sldId="270"/>
            <ac:picMk id="6" creationId="{BD119955-DD51-418D-89A4-20005E6413F5}"/>
          </ac:picMkLst>
        </pc:picChg>
      </pc:sldChg>
      <pc:sldChg chg="addSp modSp mod setBg">
        <pc:chgData name="Sarah Gothard" userId="0e53f415fda5f162" providerId="LiveId" clId="{FC918FCC-05C3-4A38-80E1-A19DFAF8BF40}" dt="2019-10-19T00:27:35.320" v="18" actId="26606"/>
        <pc:sldMkLst>
          <pc:docMk/>
          <pc:sldMk cId="982824566" sldId="271"/>
        </pc:sldMkLst>
        <pc:spChg chg="mod ord">
          <ac:chgData name="Sarah Gothard" userId="0e53f415fda5f162" providerId="LiveId" clId="{FC918FCC-05C3-4A38-80E1-A19DFAF8BF40}" dt="2019-10-19T00:27:35.320" v="18" actId="26606"/>
          <ac:spMkLst>
            <pc:docMk/>
            <pc:sldMk cId="982824566" sldId="271"/>
            <ac:spMk id="4" creationId="{A8D83154-FCE6-44B9-A305-32B59D74C7EF}"/>
          </ac:spMkLst>
        </pc:spChg>
        <pc:spChg chg="add">
          <ac:chgData name="Sarah Gothard" userId="0e53f415fda5f162" providerId="LiveId" clId="{FC918FCC-05C3-4A38-80E1-A19DFAF8BF40}" dt="2019-10-19T00:27:35.320" v="18" actId="26606"/>
          <ac:spMkLst>
            <pc:docMk/>
            <pc:sldMk cId="982824566" sldId="271"/>
            <ac:spMk id="9" creationId="{32BC26D8-82FB-445E-AA49-62A77D7C1EE0}"/>
          </ac:spMkLst>
        </pc:spChg>
        <pc:spChg chg="add">
          <ac:chgData name="Sarah Gothard" userId="0e53f415fda5f162" providerId="LiveId" clId="{FC918FCC-05C3-4A38-80E1-A19DFAF8BF40}" dt="2019-10-19T00:27:35.320" v="18" actId="26606"/>
          <ac:spMkLst>
            <pc:docMk/>
            <pc:sldMk cId="982824566" sldId="271"/>
            <ac:spMk id="11" creationId="{CB44330D-EA18-4254-AA95-EB49948539B8}"/>
          </ac:spMkLst>
        </pc:spChg>
        <pc:picChg chg="mod">
          <ac:chgData name="Sarah Gothard" userId="0e53f415fda5f162" providerId="LiveId" clId="{FC918FCC-05C3-4A38-80E1-A19DFAF8BF40}" dt="2019-10-19T00:27:35.320" v="18" actId="26606"/>
          <ac:picMkLst>
            <pc:docMk/>
            <pc:sldMk cId="982824566" sldId="271"/>
            <ac:picMk id="3" creationId="{CA0DCBE2-F17A-4FE8-B990-7F73336A5300}"/>
          </ac:picMkLst>
        </pc:picChg>
      </pc:sldChg>
    </pc:docChg>
  </pc:docChgLst>
  <pc:docChgLst>
    <pc:chgData name="Sarah Gothard" userId="0e53f415fda5f162" providerId="LiveId" clId="{F7E8014E-76D0-455E-AE0B-F36E6E667410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1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54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8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7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7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67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81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7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98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9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8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29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DB25F8-C3F8-4CC5-8B47-C02FDA5A4A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D8FD13-7FFF-4A7D-BAFF-F6852B7A2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43185"/>
            <a:ext cx="10905066" cy="297163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9180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119955-DD51-418D-89A4-20005E641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1343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0DCBE2-F17A-4FE8-B990-7F73336A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5078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29155F-7B2C-40A6-B1F5-32192DE4B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13932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119955-DD51-418D-89A4-20005E641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49068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0DCBE2-F17A-4FE8-B990-7F73336A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282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E74562-E090-492F-8206-6DDDD0E58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038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119955-DD51-418D-89A4-20005E641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57324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0DCBE2-F17A-4FE8-B990-7F73336A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99355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4D2161-E68B-4428-A9CF-E8C27BAD85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001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FC7003-AD36-471D-B630-BEBFA9A18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2903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119955-DD51-418D-89A4-20005E641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89399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0DCBE2-F17A-4FE8-B990-7F73336A5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5068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85D0A8B-5AC8-4838-AF5E-A76562FF67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83154-FCE6-44B9-A305-32B59D74C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2501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2019-10-19T00:27:35Z</dcterms:created>
  <dcterms:modified xsi:type="dcterms:W3CDTF">2019-10-19T00:27:36Z</dcterms:modified>
</cp:coreProperties>
</file>