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4" r:id="rId1"/>
  </p:sldMasterIdLst>
  <p:notesMasterIdLst>
    <p:notesMasterId r:id="rId15"/>
  </p:notesMasterIdLst>
  <p:handoutMasterIdLst>
    <p:handoutMasterId r:id="rId16"/>
  </p:handoutMasterIdLst>
  <p:sldIdLst>
    <p:sldId id="339" r:id="rId2"/>
    <p:sldId id="334" r:id="rId3"/>
    <p:sldId id="340" r:id="rId4"/>
    <p:sldId id="341" r:id="rId5"/>
    <p:sldId id="342" r:id="rId6"/>
    <p:sldId id="343" r:id="rId7"/>
    <p:sldId id="349" r:id="rId8"/>
    <p:sldId id="344" r:id="rId9"/>
    <p:sldId id="345" r:id="rId10"/>
    <p:sldId id="348" r:id="rId11"/>
    <p:sldId id="346" r:id="rId12"/>
    <p:sldId id="350" r:id="rId13"/>
    <p:sldId id="34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707"/>
    <a:srgbClr val="3E0000"/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A0C27-7325-431E-830B-CE413311C03B}" v="44" dt="2020-05-13T18:27:35.502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160" autoAdjust="0"/>
  </p:normalViewPr>
  <p:slideViewPr>
    <p:cSldViewPr snapToGrid="0" showGuides="1">
      <p:cViewPr varScale="1">
        <p:scale>
          <a:sx n="101" d="100"/>
          <a:sy n="101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F7F8B34-03D4-469E-9A9C-95599954149A}"/>
    <pc:docChg chg="undo custSel addSld delSld modSld modMainMaster">
      <pc:chgData name="Sarah Gothard" userId="0e53f415fda5f162" providerId="LiveId" clId="{CF7F8B34-03D4-469E-9A9C-95599954149A}" dt="2020-05-13T18:27:42.212" v="130" actId="1076"/>
      <pc:docMkLst>
        <pc:docMk/>
      </pc:docMkLst>
      <pc:sldChg chg="delSp del setBg">
        <pc:chgData name="Sarah Gothard" userId="0e53f415fda5f162" providerId="LiveId" clId="{CF7F8B34-03D4-469E-9A9C-95599954149A}" dt="2020-05-13T18:11:24.913" v="36" actId="2696"/>
        <pc:sldMkLst>
          <pc:docMk/>
          <pc:sldMk cId="2211167003" sldId="257"/>
        </pc:sldMkLst>
        <pc:picChg chg="del">
          <ac:chgData name="Sarah Gothard" userId="0e53f415fda5f162" providerId="LiveId" clId="{CF7F8B34-03D4-469E-9A9C-95599954149A}" dt="2020-05-13T18:09:55.599" v="0" actId="478"/>
          <ac:picMkLst>
            <pc:docMk/>
            <pc:sldMk cId="2211167003" sldId="257"/>
            <ac:picMk id="2" creationId="{6CC1E389-A613-4A2D-AF01-2B40C0599CEE}"/>
          </ac:picMkLst>
        </pc:picChg>
      </pc:sldChg>
      <pc:sldChg chg="addSp delSp del">
        <pc:chgData name="Sarah Gothard" userId="0e53f415fda5f162" providerId="LiveId" clId="{CF7F8B34-03D4-469E-9A9C-95599954149A}" dt="2020-05-13T18:10:23.288" v="30" actId="2696"/>
        <pc:sldMkLst>
          <pc:docMk/>
          <pc:sldMk cId="1978103940" sldId="258"/>
        </pc:sldMkLst>
        <pc:picChg chg="add del">
          <ac:chgData name="Sarah Gothard" userId="0e53f415fda5f162" providerId="LiveId" clId="{CF7F8B34-03D4-469E-9A9C-95599954149A}" dt="2020-05-13T18:10:17.342" v="26" actId="478"/>
          <ac:picMkLst>
            <pc:docMk/>
            <pc:sldMk cId="1978103940" sldId="258"/>
            <ac:picMk id="5" creationId="{F24746D6-19BB-4AB4-8361-E13DAD6866AC}"/>
          </ac:picMkLst>
        </pc:picChg>
      </pc:sldChg>
      <pc:sldChg chg="addSp delSp del">
        <pc:chgData name="Sarah Gothard" userId="0e53f415fda5f162" providerId="LiveId" clId="{CF7F8B34-03D4-469E-9A9C-95599954149A}" dt="2020-05-13T18:10:23.286" v="29" actId="2696"/>
        <pc:sldMkLst>
          <pc:docMk/>
          <pc:sldMk cId="3869011107" sldId="259"/>
        </pc:sldMkLst>
        <pc:picChg chg="add del">
          <ac:chgData name="Sarah Gothard" userId="0e53f415fda5f162" providerId="LiveId" clId="{CF7F8B34-03D4-469E-9A9C-95599954149A}" dt="2020-05-13T18:10:17.155" v="25" actId="478"/>
          <ac:picMkLst>
            <pc:docMk/>
            <pc:sldMk cId="3869011107" sldId="259"/>
            <ac:picMk id="3" creationId="{1271D4CA-EB0E-4C16-A195-279E83B77222}"/>
          </ac:picMkLst>
        </pc:picChg>
      </pc:sldChg>
      <pc:sldChg chg="addSp delSp add del setBg delDesignElem">
        <pc:chgData name="Sarah Gothard" userId="0e53f415fda5f162" providerId="LiveId" clId="{CF7F8B34-03D4-469E-9A9C-95599954149A}" dt="2020-05-13T18:10:11.789" v="21"/>
        <pc:sldMkLst>
          <pc:docMk/>
          <pc:sldMk cId="2928660387" sldId="260"/>
        </pc:sldMkLst>
        <pc:spChg chg="add del">
          <ac:chgData name="Sarah Gothard" userId="0e53f415fda5f162" providerId="LiveId" clId="{CF7F8B34-03D4-469E-9A9C-95599954149A}" dt="2020-05-13T18:10:11.789" v="21"/>
          <ac:spMkLst>
            <pc:docMk/>
            <pc:sldMk cId="2928660387" sldId="260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3T18:10:11.789" v="21"/>
          <ac:spMkLst>
            <pc:docMk/>
            <pc:sldMk cId="2928660387" sldId="260"/>
            <ac:spMk id="11" creationId="{1855405F-37A2-4869-9154-F8BE3BECE6C3}"/>
          </ac:spMkLst>
        </pc:spChg>
      </pc:sldChg>
      <pc:sldChg chg="add del">
        <pc:chgData name="Sarah Gothard" userId="0e53f415fda5f162" providerId="LiveId" clId="{CF7F8B34-03D4-469E-9A9C-95599954149A}" dt="2020-05-13T18:10:23.282" v="28" actId="2696"/>
        <pc:sldMkLst>
          <pc:docMk/>
          <pc:sldMk cId="3402342959" sldId="260"/>
        </pc:sldMkLst>
      </pc:sldChg>
      <pc:sldChg chg="addSp delSp add del setBg delDesignElem">
        <pc:chgData name="Sarah Gothard" userId="0e53f415fda5f162" providerId="LiveId" clId="{CF7F8B34-03D4-469E-9A9C-95599954149A}" dt="2020-05-13T18:10:11.789" v="21"/>
        <pc:sldMkLst>
          <pc:docMk/>
          <pc:sldMk cId="2573617830" sldId="261"/>
        </pc:sldMkLst>
        <pc:spChg chg="add del">
          <ac:chgData name="Sarah Gothard" userId="0e53f415fda5f162" providerId="LiveId" clId="{CF7F8B34-03D4-469E-9A9C-95599954149A}" dt="2020-05-13T18:10:11.789" v="21"/>
          <ac:spMkLst>
            <pc:docMk/>
            <pc:sldMk cId="2573617830" sldId="261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3T18:10:11.789" v="21"/>
          <ac:spMkLst>
            <pc:docMk/>
            <pc:sldMk cId="2573617830" sldId="261"/>
            <ac:spMk id="11" creationId="{1855405F-37A2-4869-9154-F8BE3BECE6C3}"/>
          </ac:spMkLst>
        </pc:spChg>
      </pc:sldChg>
      <pc:sldChg chg="add del">
        <pc:chgData name="Sarah Gothard" userId="0e53f415fda5f162" providerId="LiveId" clId="{CF7F8B34-03D4-469E-9A9C-95599954149A}" dt="2020-05-13T18:10:23.276" v="27" actId="2696"/>
        <pc:sldMkLst>
          <pc:docMk/>
          <pc:sldMk cId="3965781719" sldId="261"/>
        </pc:sldMkLst>
      </pc:sldChg>
      <pc:sldChg chg="addSp delSp modSp add del setBg modNotesTx">
        <pc:chgData name="Sarah Gothard" userId="0e53f415fda5f162" providerId="LiveId" clId="{CF7F8B34-03D4-469E-9A9C-95599954149A}" dt="2020-05-13T18:12:55.209" v="56" actId="1076"/>
        <pc:sldMkLst>
          <pc:docMk/>
          <pc:sldMk cId="219344417" sldId="262"/>
        </pc:sldMkLst>
        <pc:spChg chg="mod">
          <ac:chgData name="Sarah Gothard" userId="0e53f415fda5f162" providerId="LiveId" clId="{CF7F8B34-03D4-469E-9A9C-95599954149A}" dt="2020-05-13T18:12:51.805" v="55" actId="1076"/>
          <ac:spMkLst>
            <pc:docMk/>
            <pc:sldMk cId="219344417" sldId="262"/>
            <ac:spMk id="4" creationId="{F5233461-FA53-422B-810C-8B460EE9260F}"/>
          </ac:spMkLst>
        </pc:spChg>
        <pc:picChg chg="add mod">
          <ac:chgData name="Sarah Gothard" userId="0e53f415fda5f162" providerId="LiveId" clId="{CF7F8B34-03D4-469E-9A9C-95599954149A}" dt="2020-05-13T18:12:55.209" v="56" actId="1076"/>
          <ac:picMkLst>
            <pc:docMk/>
            <pc:sldMk cId="219344417" sldId="262"/>
            <ac:picMk id="3" creationId="{3AE05E82-DDBF-4C2F-9A54-FE344CAB0522}"/>
          </ac:picMkLst>
        </pc:picChg>
        <pc:picChg chg="del">
          <ac:chgData name="Sarah Gothard" userId="0e53f415fda5f162" providerId="LiveId" clId="{CF7F8B34-03D4-469E-9A9C-95599954149A}" dt="2020-05-13T18:11:15.482" v="34" actId="478"/>
          <ac:picMkLst>
            <pc:docMk/>
            <pc:sldMk cId="219344417" sldId="262"/>
            <ac:picMk id="7" creationId="{F71B8369-ED10-48BA-B6A2-4833990FB24F}"/>
          </ac:picMkLst>
        </pc:picChg>
      </pc:sldChg>
      <pc:sldChg chg="addSp delSp add del setBg delDesignElem">
        <pc:chgData name="Sarah Gothard" userId="0e53f415fda5f162" providerId="LiveId" clId="{CF7F8B34-03D4-469E-9A9C-95599954149A}" dt="2020-05-13T18:10:11.605" v="20"/>
        <pc:sldMkLst>
          <pc:docMk/>
          <pc:sldMk cId="2272624361" sldId="262"/>
        </pc:sldMkLst>
        <pc:spChg chg="add del">
          <ac:chgData name="Sarah Gothard" userId="0e53f415fda5f162" providerId="LiveId" clId="{CF7F8B34-03D4-469E-9A9C-95599954149A}" dt="2020-05-13T18:10:11.605" v="20"/>
          <ac:spMkLst>
            <pc:docMk/>
            <pc:sldMk cId="2272624361" sldId="262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3T18:10:11.605" v="20"/>
          <ac:spMkLst>
            <pc:docMk/>
            <pc:sldMk cId="2272624361" sldId="262"/>
            <ac:spMk id="11" creationId="{1855405F-37A2-4869-9154-F8BE3BECE6C3}"/>
          </ac:spMkLst>
        </pc:spChg>
      </pc:sldChg>
      <pc:sldChg chg="addSp delSp modSp add setBg">
        <pc:chgData name="Sarah Gothard" userId="0e53f415fda5f162" providerId="LiveId" clId="{CF7F8B34-03D4-469E-9A9C-95599954149A}" dt="2020-05-13T18:16:00.841" v="69" actId="1076"/>
        <pc:sldMkLst>
          <pc:docMk/>
          <pc:sldMk cId="1118962870" sldId="263"/>
        </pc:sldMkLst>
        <pc:picChg chg="add mod">
          <ac:chgData name="Sarah Gothard" userId="0e53f415fda5f162" providerId="LiveId" clId="{CF7F8B34-03D4-469E-9A9C-95599954149A}" dt="2020-05-13T18:16:00.841" v="69" actId="1076"/>
          <ac:picMkLst>
            <pc:docMk/>
            <pc:sldMk cId="1118962870" sldId="263"/>
            <ac:picMk id="3" creationId="{7C7B17C7-9C86-456C-BA97-C26E557E6FF6}"/>
          </ac:picMkLst>
        </pc:picChg>
        <pc:picChg chg="del">
          <ac:chgData name="Sarah Gothard" userId="0e53f415fda5f162" providerId="LiveId" clId="{CF7F8B34-03D4-469E-9A9C-95599954149A}" dt="2020-05-13T18:12:00.548" v="41" actId="478"/>
          <ac:picMkLst>
            <pc:docMk/>
            <pc:sldMk cId="1118962870" sldId="263"/>
            <ac:picMk id="7" creationId="{F71B8369-ED10-48BA-B6A2-4833990FB24F}"/>
          </ac:picMkLst>
        </pc:picChg>
      </pc:sldChg>
      <pc:sldChg chg="addSp delSp add del setBg delDesignElem">
        <pc:chgData name="Sarah Gothard" userId="0e53f415fda5f162" providerId="LiveId" clId="{CF7F8B34-03D4-469E-9A9C-95599954149A}" dt="2020-05-13T18:10:11.605" v="20"/>
        <pc:sldMkLst>
          <pc:docMk/>
          <pc:sldMk cId="1885063346" sldId="263"/>
        </pc:sldMkLst>
        <pc:spChg chg="add del">
          <ac:chgData name="Sarah Gothard" userId="0e53f415fda5f162" providerId="LiveId" clId="{CF7F8B34-03D4-469E-9A9C-95599954149A}" dt="2020-05-13T18:10:11.605" v="20"/>
          <ac:spMkLst>
            <pc:docMk/>
            <pc:sldMk cId="1885063346" sldId="263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3T18:10:11.605" v="20"/>
          <ac:spMkLst>
            <pc:docMk/>
            <pc:sldMk cId="1885063346" sldId="263"/>
            <ac:spMk id="11" creationId="{1855405F-37A2-4869-9154-F8BE3BECE6C3}"/>
          </ac:spMkLst>
        </pc:spChg>
      </pc:sldChg>
      <pc:sldChg chg="addSp delSp modSp add setBg">
        <pc:chgData name="Sarah Gothard" userId="0e53f415fda5f162" providerId="LiveId" clId="{CF7F8B34-03D4-469E-9A9C-95599954149A}" dt="2020-05-13T18:20:29.885" v="93" actId="1076"/>
        <pc:sldMkLst>
          <pc:docMk/>
          <pc:sldMk cId="795945589" sldId="264"/>
        </pc:sldMkLst>
        <pc:picChg chg="add mod">
          <ac:chgData name="Sarah Gothard" userId="0e53f415fda5f162" providerId="LiveId" clId="{CF7F8B34-03D4-469E-9A9C-95599954149A}" dt="2020-05-13T18:20:29.885" v="93" actId="1076"/>
          <ac:picMkLst>
            <pc:docMk/>
            <pc:sldMk cId="795945589" sldId="264"/>
            <ac:picMk id="3" creationId="{5032AEF2-7C35-4B75-8613-D99B5769A5BB}"/>
          </ac:picMkLst>
        </pc:picChg>
        <pc:picChg chg="del">
          <ac:chgData name="Sarah Gothard" userId="0e53f415fda5f162" providerId="LiveId" clId="{CF7F8B34-03D4-469E-9A9C-95599954149A}" dt="2020-05-13T18:11:58.345" v="40" actId="478"/>
          <ac:picMkLst>
            <pc:docMk/>
            <pc:sldMk cId="795945589" sldId="264"/>
            <ac:picMk id="7" creationId="{F71B8369-ED10-48BA-B6A2-4833990FB24F}"/>
          </ac:picMkLst>
        </pc:picChg>
      </pc:sldChg>
      <pc:sldChg chg="addSp delSp add del setBg delDesignElem">
        <pc:chgData name="Sarah Gothard" userId="0e53f415fda5f162" providerId="LiveId" clId="{CF7F8B34-03D4-469E-9A9C-95599954149A}" dt="2020-05-13T18:10:11.446" v="19"/>
        <pc:sldMkLst>
          <pc:docMk/>
          <pc:sldMk cId="4095913445" sldId="264"/>
        </pc:sldMkLst>
        <pc:spChg chg="add del">
          <ac:chgData name="Sarah Gothard" userId="0e53f415fda5f162" providerId="LiveId" clId="{CF7F8B34-03D4-469E-9A9C-95599954149A}" dt="2020-05-13T18:10:11.446" v="19"/>
          <ac:spMkLst>
            <pc:docMk/>
            <pc:sldMk cId="4095913445" sldId="264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3T18:10:11.446" v="19"/>
          <ac:spMkLst>
            <pc:docMk/>
            <pc:sldMk cId="4095913445" sldId="264"/>
            <ac:spMk id="11" creationId="{1855405F-37A2-4869-9154-F8BE3BECE6C3}"/>
          </ac:spMkLst>
        </pc:spChg>
      </pc:sldChg>
      <pc:sldChg chg="addSp modSp add">
        <pc:chgData name="Sarah Gothard" userId="0e53f415fda5f162" providerId="LiveId" clId="{CF7F8B34-03D4-469E-9A9C-95599954149A}" dt="2020-05-13T18:14:21.361" v="63" actId="1076"/>
        <pc:sldMkLst>
          <pc:docMk/>
          <pc:sldMk cId="472230281" sldId="265"/>
        </pc:sldMkLst>
        <pc:picChg chg="add mod">
          <ac:chgData name="Sarah Gothard" userId="0e53f415fda5f162" providerId="LiveId" clId="{CF7F8B34-03D4-469E-9A9C-95599954149A}" dt="2020-05-13T18:14:21.361" v="63" actId="1076"/>
          <ac:picMkLst>
            <pc:docMk/>
            <pc:sldMk cId="472230281" sldId="265"/>
            <ac:picMk id="3" creationId="{AA6564D5-AC66-4307-9506-28FB61F88B98}"/>
          </ac:picMkLst>
        </pc:picChg>
      </pc:sldChg>
      <pc:sldChg chg="addSp delSp add del setBg delDesignElem">
        <pc:chgData name="Sarah Gothard" userId="0e53f415fda5f162" providerId="LiveId" clId="{CF7F8B34-03D4-469E-9A9C-95599954149A}" dt="2020-05-13T18:10:11.446" v="19"/>
        <pc:sldMkLst>
          <pc:docMk/>
          <pc:sldMk cId="941913576" sldId="265"/>
        </pc:sldMkLst>
        <pc:spChg chg="add del">
          <ac:chgData name="Sarah Gothard" userId="0e53f415fda5f162" providerId="LiveId" clId="{CF7F8B34-03D4-469E-9A9C-95599954149A}" dt="2020-05-13T18:10:11.446" v="19"/>
          <ac:spMkLst>
            <pc:docMk/>
            <pc:sldMk cId="941913576" sldId="265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3T18:10:11.446" v="19"/>
          <ac:spMkLst>
            <pc:docMk/>
            <pc:sldMk cId="941913576" sldId="265"/>
            <ac:spMk id="11" creationId="{1855405F-37A2-4869-9154-F8BE3BECE6C3}"/>
          </ac:spMkLst>
        </pc:spChg>
      </pc:sldChg>
      <pc:sldChg chg="addSp delSp add del setBg delDesignElem">
        <pc:chgData name="Sarah Gothard" userId="0e53f415fda5f162" providerId="LiveId" clId="{CF7F8B34-03D4-469E-9A9C-95599954149A}" dt="2020-05-13T18:10:11.253" v="18"/>
        <pc:sldMkLst>
          <pc:docMk/>
          <pc:sldMk cId="621528531" sldId="266"/>
        </pc:sldMkLst>
        <pc:spChg chg="add del">
          <ac:chgData name="Sarah Gothard" userId="0e53f415fda5f162" providerId="LiveId" clId="{CF7F8B34-03D4-469E-9A9C-95599954149A}" dt="2020-05-13T18:10:11.253" v="18"/>
          <ac:spMkLst>
            <pc:docMk/>
            <pc:sldMk cId="621528531" sldId="266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3T18:10:11.253" v="18"/>
          <ac:spMkLst>
            <pc:docMk/>
            <pc:sldMk cId="621528531" sldId="266"/>
            <ac:spMk id="11" creationId="{1855405F-37A2-4869-9154-F8BE3BECE6C3}"/>
          </ac:spMkLst>
        </pc:spChg>
      </pc:sldChg>
      <pc:sldChg chg="addSp modSp add">
        <pc:chgData name="Sarah Gothard" userId="0e53f415fda5f162" providerId="LiveId" clId="{CF7F8B34-03D4-469E-9A9C-95599954149A}" dt="2020-05-13T18:21:19.077" v="98" actId="1076"/>
        <pc:sldMkLst>
          <pc:docMk/>
          <pc:sldMk cId="2887258086" sldId="266"/>
        </pc:sldMkLst>
        <pc:picChg chg="add mod">
          <ac:chgData name="Sarah Gothard" userId="0e53f415fda5f162" providerId="LiveId" clId="{CF7F8B34-03D4-469E-9A9C-95599954149A}" dt="2020-05-13T18:21:19.077" v="98" actId="1076"/>
          <ac:picMkLst>
            <pc:docMk/>
            <pc:sldMk cId="2887258086" sldId="266"/>
            <ac:picMk id="3" creationId="{04377A9E-8DA6-4276-A3EE-A8E94A5C7C8A}"/>
          </ac:picMkLst>
        </pc:picChg>
      </pc:sldChg>
      <pc:sldChg chg="addSp delSp modSp add">
        <pc:chgData name="Sarah Gothard" userId="0e53f415fda5f162" providerId="LiveId" clId="{CF7F8B34-03D4-469E-9A9C-95599954149A}" dt="2020-05-13T18:25:38.269" v="114" actId="1076"/>
        <pc:sldMkLst>
          <pc:docMk/>
          <pc:sldMk cId="691103137" sldId="267"/>
        </pc:sldMkLst>
        <pc:picChg chg="add del mod">
          <ac:chgData name="Sarah Gothard" userId="0e53f415fda5f162" providerId="LiveId" clId="{CF7F8B34-03D4-469E-9A9C-95599954149A}" dt="2020-05-13T18:24:44.973" v="109" actId="478"/>
          <ac:picMkLst>
            <pc:docMk/>
            <pc:sldMk cId="691103137" sldId="267"/>
            <ac:picMk id="3" creationId="{0D6CDCAF-6610-4A53-82C4-F28F1F6821D2}"/>
          </ac:picMkLst>
        </pc:picChg>
        <pc:picChg chg="add mod">
          <ac:chgData name="Sarah Gothard" userId="0e53f415fda5f162" providerId="LiveId" clId="{CF7F8B34-03D4-469E-9A9C-95599954149A}" dt="2020-05-13T18:25:38.269" v="114" actId="1076"/>
          <ac:picMkLst>
            <pc:docMk/>
            <pc:sldMk cId="691103137" sldId="267"/>
            <ac:picMk id="5" creationId="{F17F6A1F-6168-4E76-BE67-E43FCACD7505}"/>
          </ac:picMkLst>
        </pc:picChg>
      </pc:sldChg>
      <pc:sldChg chg="addSp delSp add del setBg delDesignElem">
        <pc:chgData name="Sarah Gothard" userId="0e53f415fda5f162" providerId="LiveId" clId="{CF7F8B34-03D4-469E-9A9C-95599954149A}" dt="2020-05-13T18:10:11.253" v="18"/>
        <pc:sldMkLst>
          <pc:docMk/>
          <pc:sldMk cId="1348793718" sldId="267"/>
        </pc:sldMkLst>
        <pc:spChg chg="add del">
          <ac:chgData name="Sarah Gothard" userId="0e53f415fda5f162" providerId="LiveId" clId="{CF7F8B34-03D4-469E-9A9C-95599954149A}" dt="2020-05-13T18:10:11.253" v="18"/>
          <ac:spMkLst>
            <pc:docMk/>
            <pc:sldMk cId="1348793718" sldId="267"/>
            <ac:spMk id="9" creationId="{01D0AF59-99C3-4251-AB9A-C966C6AD4400}"/>
          </ac:spMkLst>
        </pc:spChg>
        <pc:spChg chg="add del">
          <ac:chgData name="Sarah Gothard" userId="0e53f415fda5f162" providerId="LiveId" clId="{CF7F8B34-03D4-469E-9A9C-95599954149A}" dt="2020-05-13T18:10:11.253" v="18"/>
          <ac:spMkLst>
            <pc:docMk/>
            <pc:sldMk cId="1348793718" sldId="267"/>
            <ac:spMk id="11" creationId="{1855405F-37A2-4869-9154-F8BE3BECE6C3}"/>
          </ac:spMkLst>
        </pc:spChg>
      </pc:sldChg>
      <pc:sldChg chg="addSp add">
        <pc:chgData name="Sarah Gothard" userId="0e53f415fda5f162" providerId="LiveId" clId="{CF7F8B34-03D4-469E-9A9C-95599954149A}" dt="2020-05-13T18:14:26.219" v="64"/>
        <pc:sldMkLst>
          <pc:docMk/>
          <pc:sldMk cId="1847956643" sldId="268"/>
        </pc:sldMkLst>
        <pc:picChg chg="add">
          <ac:chgData name="Sarah Gothard" userId="0e53f415fda5f162" providerId="LiveId" clId="{CF7F8B34-03D4-469E-9A9C-95599954149A}" dt="2020-05-13T18:14:26.219" v="64"/>
          <ac:picMkLst>
            <pc:docMk/>
            <pc:sldMk cId="1847956643" sldId="268"/>
            <ac:picMk id="5" creationId="{C0495E52-EABD-4ACF-869C-79806A774D33}"/>
          </ac:picMkLst>
        </pc:picChg>
      </pc:sldChg>
      <pc:sldChg chg="addSp modSp add">
        <pc:chgData name="Sarah Gothard" userId="0e53f415fda5f162" providerId="LiveId" clId="{CF7F8B34-03D4-469E-9A9C-95599954149A}" dt="2020-05-13T18:22:31.739" v="103" actId="1076"/>
        <pc:sldMkLst>
          <pc:docMk/>
          <pc:sldMk cId="2284910739" sldId="269"/>
        </pc:sldMkLst>
        <pc:picChg chg="add mod">
          <ac:chgData name="Sarah Gothard" userId="0e53f415fda5f162" providerId="LiveId" clId="{CF7F8B34-03D4-469E-9A9C-95599954149A}" dt="2020-05-13T18:22:31.739" v="103" actId="1076"/>
          <ac:picMkLst>
            <pc:docMk/>
            <pc:sldMk cId="2284910739" sldId="269"/>
            <ac:picMk id="3" creationId="{EF856D6C-2E02-4CC6-A34A-E756F33B23E2}"/>
          </ac:picMkLst>
        </pc:picChg>
      </pc:sldChg>
      <pc:sldChg chg="addSp delSp modSp add">
        <pc:chgData name="Sarah Gothard" userId="0e53f415fda5f162" providerId="LiveId" clId="{CF7F8B34-03D4-469E-9A9C-95599954149A}" dt="2020-05-13T18:26:36.509" v="120" actId="1076"/>
        <pc:sldMkLst>
          <pc:docMk/>
          <pc:sldMk cId="2858103832" sldId="270"/>
        </pc:sldMkLst>
        <pc:picChg chg="add del mod">
          <ac:chgData name="Sarah Gothard" userId="0e53f415fda5f162" providerId="LiveId" clId="{CF7F8B34-03D4-469E-9A9C-95599954149A}" dt="2020-05-13T18:26:24.673" v="115" actId="478"/>
          <ac:picMkLst>
            <pc:docMk/>
            <pc:sldMk cId="2858103832" sldId="270"/>
            <ac:picMk id="3" creationId="{B11DB2DD-B2DC-4F84-B7DB-8331C4D21439}"/>
          </ac:picMkLst>
        </pc:picChg>
        <pc:picChg chg="add mod">
          <ac:chgData name="Sarah Gothard" userId="0e53f415fda5f162" providerId="LiveId" clId="{CF7F8B34-03D4-469E-9A9C-95599954149A}" dt="2020-05-13T18:26:36.509" v="120" actId="1076"/>
          <ac:picMkLst>
            <pc:docMk/>
            <pc:sldMk cId="2858103832" sldId="270"/>
            <ac:picMk id="5" creationId="{F7D09F8D-DCB8-4664-801D-A1BED8E67B6A}"/>
          </ac:picMkLst>
        </pc:picChg>
      </pc:sldChg>
      <pc:sldChg chg="addSp add">
        <pc:chgData name="Sarah Gothard" userId="0e53f415fda5f162" providerId="LiveId" clId="{CF7F8B34-03D4-469E-9A9C-95599954149A}" dt="2020-05-13T18:14:45.091" v="65"/>
        <pc:sldMkLst>
          <pc:docMk/>
          <pc:sldMk cId="2730267317" sldId="271"/>
        </pc:sldMkLst>
        <pc:picChg chg="add">
          <ac:chgData name="Sarah Gothard" userId="0e53f415fda5f162" providerId="LiveId" clId="{CF7F8B34-03D4-469E-9A9C-95599954149A}" dt="2020-05-13T18:14:45.091" v="65"/>
          <ac:picMkLst>
            <pc:docMk/>
            <pc:sldMk cId="2730267317" sldId="271"/>
            <ac:picMk id="5" creationId="{5D49A3A1-C455-4F82-9C03-5C26F1816791}"/>
          </ac:picMkLst>
        </pc:picChg>
      </pc:sldChg>
      <pc:sldChg chg="addSp modSp add">
        <pc:chgData name="Sarah Gothard" userId="0e53f415fda5f162" providerId="LiveId" clId="{CF7F8B34-03D4-469E-9A9C-95599954149A}" dt="2020-05-13T18:23:17.971" v="108" actId="1076"/>
        <pc:sldMkLst>
          <pc:docMk/>
          <pc:sldMk cId="2699482677" sldId="272"/>
        </pc:sldMkLst>
        <pc:picChg chg="add mod">
          <ac:chgData name="Sarah Gothard" userId="0e53f415fda5f162" providerId="LiveId" clId="{CF7F8B34-03D4-469E-9A9C-95599954149A}" dt="2020-05-13T18:23:17.971" v="108" actId="1076"/>
          <ac:picMkLst>
            <pc:docMk/>
            <pc:sldMk cId="2699482677" sldId="272"/>
            <ac:picMk id="3" creationId="{EE5F6B6A-3812-4996-9DC0-C812EF194A7C}"/>
          </ac:picMkLst>
        </pc:picChg>
      </pc:sldChg>
      <pc:sldChg chg="addSp delSp modSp add">
        <pc:chgData name="Sarah Gothard" userId="0e53f415fda5f162" providerId="LiveId" clId="{CF7F8B34-03D4-469E-9A9C-95599954149A}" dt="2020-05-13T18:27:42.212" v="130" actId="1076"/>
        <pc:sldMkLst>
          <pc:docMk/>
          <pc:sldMk cId="648034076" sldId="273"/>
        </pc:sldMkLst>
        <pc:picChg chg="add del mod">
          <ac:chgData name="Sarah Gothard" userId="0e53f415fda5f162" providerId="LiveId" clId="{CF7F8B34-03D4-469E-9A9C-95599954149A}" dt="2020-05-13T18:27:07.663" v="121" actId="478"/>
          <ac:picMkLst>
            <pc:docMk/>
            <pc:sldMk cId="648034076" sldId="273"/>
            <ac:picMk id="3" creationId="{D66CC49D-E642-41B8-84BD-9FC8DDE3CD9D}"/>
          </ac:picMkLst>
        </pc:picChg>
        <pc:picChg chg="add del mod">
          <ac:chgData name="Sarah Gothard" userId="0e53f415fda5f162" providerId="LiveId" clId="{CF7F8B34-03D4-469E-9A9C-95599954149A}" dt="2020-05-13T18:27:35.353" v="127" actId="478"/>
          <ac:picMkLst>
            <pc:docMk/>
            <pc:sldMk cId="648034076" sldId="273"/>
            <ac:picMk id="5" creationId="{4EA105B4-E420-412E-BD72-8F45AAD0F65B}"/>
          </ac:picMkLst>
        </pc:picChg>
        <pc:picChg chg="add mod">
          <ac:chgData name="Sarah Gothard" userId="0e53f415fda5f162" providerId="LiveId" clId="{CF7F8B34-03D4-469E-9A9C-95599954149A}" dt="2020-05-13T18:27:42.212" v="130" actId="1076"/>
          <ac:picMkLst>
            <pc:docMk/>
            <pc:sldMk cId="648034076" sldId="273"/>
            <ac:picMk id="6" creationId="{C66ECE4F-5249-4230-AF2C-2C2352AA1A72}"/>
          </ac:picMkLst>
        </pc:picChg>
      </pc:sldChg>
      <pc:sldChg chg="addSp add">
        <pc:chgData name="Sarah Gothard" userId="0e53f415fda5f162" providerId="LiveId" clId="{CF7F8B34-03D4-469E-9A9C-95599954149A}" dt="2020-05-13T18:14:48.615" v="66"/>
        <pc:sldMkLst>
          <pc:docMk/>
          <pc:sldMk cId="1900050745" sldId="274"/>
        </pc:sldMkLst>
        <pc:picChg chg="add">
          <ac:chgData name="Sarah Gothard" userId="0e53f415fda5f162" providerId="LiveId" clId="{CF7F8B34-03D4-469E-9A9C-95599954149A}" dt="2020-05-13T18:14:48.615" v="66"/>
          <ac:picMkLst>
            <pc:docMk/>
            <pc:sldMk cId="1900050745" sldId="274"/>
            <ac:picMk id="5" creationId="{EC05F640-0890-4571-AF11-F998102BCB1F}"/>
          </ac:picMkLst>
        </pc:picChg>
      </pc:sldChg>
      <pc:sldMasterChg chg="setBg modSldLayout">
        <pc:chgData name="Sarah Gothard" userId="0e53f415fda5f162" providerId="LiveId" clId="{CF7F8B34-03D4-469E-9A9C-95599954149A}" dt="2020-05-13T18:11:53.614" v="39"/>
        <pc:sldMasterMkLst>
          <pc:docMk/>
          <pc:sldMasterMk cId="1832437953" sldId="2147484326"/>
        </pc:sldMasterMkLst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3205999955" sldId="2147484309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2658554116" sldId="2147484310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3132805847" sldId="2147484327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1942592452" sldId="2147484328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4085771745" sldId="2147484329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1457764122" sldId="2147484330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3634037759" sldId="2147484331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2649658820" sldId="2147484332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1888902542" sldId="2147484333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3637217414" sldId="2147484334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3364641074" sldId="2147484335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3670018150" sldId="2147484336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1295256786" sldId="2147484337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3637624871" sldId="2147484338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1014048565" sldId="2147484339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1060033603" sldId="2147484340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4244012928" sldId="2147484341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1481047938" sldId="2147484342"/>
          </pc:sldLayoutMkLst>
        </pc:sldLayoutChg>
        <pc:sldLayoutChg chg="setBg">
          <pc:chgData name="Sarah Gothard" userId="0e53f415fda5f162" providerId="LiveId" clId="{CF7F8B34-03D4-469E-9A9C-95599954149A}" dt="2020-05-13T18:11:53.614" v="39"/>
          <pc:sldLayoutMkLst>
            <pc:docMk/>
            <pc:sldMasterMk cId="1832437953" sldId="2147484326"/>
            <pc:sldLayoutMk cId="2705240723" sldId="214748434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48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3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05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1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05E82-DDBF-4C2F-9A54-FE344CAB0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49" y="2749327"/>
            <a:ext cx="10766323" cy="13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C6DD7-988C-ED44-54E4-E18E56259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379DF-7D5B-7DDF-7034-6BE7D798B24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9813B-CCD9-B11C-6E9C-1FDF8D62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9297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07AAB-6E82-848D-E4E6-EB95F6BD0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C69A3-E6E7-E4F5-CD1B-92F810E4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FE2AE-28C5-6885-0C6C-99E5BBD1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36"/>
            <a:ext cx="12192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93CC1-65CF-2BCF-6959-A0C0F5786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42A0B-CEF5-0C85-4D69-091D904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930AB-FA30-B974-EBE6-DC501A65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36"/>
            <a:ext cx="12192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1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5E26-2D89-8357-542E-1510436B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19030-A7DC-36B8-9560-B7656ECA24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B0D17-7BB0-5158-C343-58BB7586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9345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9A2B4-546C-5DA8-2144-B148879C0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139"/>
            <a:ext cx="12192000" cy="62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A7C5F-FDA5-1AB6-3498-8A6B47F96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B84EB-65D8-E3D7-24F7-BE5E0341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883F69-E72E-F372-BAC5-DC70BCF57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069"/>
            <a:ext cx="12192000" cy="61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C884-41CE-D452-9D09-9BA89FF5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F9AC49-E2A3-2DD5-D526-C61A214F10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D02F4-AE86-10F7-B58E-FB08C707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3620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2761-F47C-B315-40DA-3CEF95194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A6BD2E-FA13-DAD8-A66C-E9C7883CE7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A973A-C2BA-7EB6-884E-0C5BCF8E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7379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A05B1-0871-09D2-7299-E1C27986D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874DAB-6F4B-FEEA-7AA6-486543E3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50"/>
          <a:stretch>
            <a:fillRect/>
          </a:stretch>
        </p:blipFill>
        <p:spPr>
          <a:xfrm>
            <a:off x="0" y="-1"/>
            <a:ext cx="12192000" cy="67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8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E9C3F-D3EF-A562-4327-A8F2F6885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46A89-6028-CB03-B713-B2AA99469A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D7818-5C75-3AEF-F16C-3D688251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5455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C9199-A9BA-8396-BE49-6D379C70D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C7762-A818-D253-526A-BE3D3CD3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EA9E4-F661-3745-93A1-9328FA63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36"/>
            <a:ext cx="12192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CFF2C-E82D-172C-3DBE-CBEA51F74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66332-BC4F-C111-41F2-4AEEF282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02B73-211E-7000-4945-D417F2EA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36"/>
            <a:ext cx="12192000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67</Words>
  <Application>Microsoft Office PowerPoint</Application>
  <PresentationFormat>Widescreen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2019-10-03T14:51:38Z</dcterms:created>
  <dcterms:modified xsi:type="dcterms:W3CDTF">2025-11-06T22:14:53Z</dcterms:modified>
</cp:coreProperties>
</file>