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66C5E-91FE-41FF-A235-8495625CFB5B}" v="12" dt="2019-03-26T17:18:19.46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19448A3-51AF-45B7-BB05-70A6EC508C81}"/>
  </pc:docChgLst>
  <pc:docChgLst>
    <pc:chgData name="Sarah Gothard" userId="0e53f415fda5f162" providerId="LiveId" clId="{F7466C5E-91FE-41FF-A235-8495625CFB5B}"/>
    <pc:docChg chg="custSel modSld">
      <pc:chgData name="Sarah Gothard" userId="0e53f415fda5f162" providerId="LiveId" clId="{F7466C5E-91FE-41FF-A235-8495625CFB5B}" dt="2019-03-26T17:18:19.460" v="11"/>
      <pc:docMkLst>
        <pc:docMk/>
      </pc:docMkLst>
      <pc:sldChg chg="addSp delSp">
        <pc:chgData name="Sarah Gothard" userId="0e53f415fda5f162" providerId="LiveId" clId="{F7466C5E-91FE-41FF-A235-8495625CFB5B}" dt="2019-03-26T17:02:54.429" v="1"/>
        <pc:sldMkLst>
          <pc:docMk/>
          <pc:sldMk cId="3807693984" sldId="259"/>
        </pc:sldMkLst>
        <pc:picChg chg="del">
          <ac:chgData name="Sarah Gothard" userId="0e53f415fda5f162" providerId="LiveId" clId="{F7466C5E-91FE-41FF-A235-8495625CFB5B}" dt="2019-03-26T17:02:53.515" v="0" actId="478"/>
          <ac:picMkLst>
            <pc:docMk/>
            <pc:sldMk cId="3807693984" sldId="259"/>
            <ac:picMk id="2" creationId="{13073962-A8DE-4DA7-BE4B-5DF0309CABD6}"/>
          </ac:picMkLst>
        </pc:picChg>
        <pc:picChg chg="add">
          <ac:chgData name="Sarah Gothard" userId="0e53f415fda5f162" providerId="LiveId" clId="{F7466C5E-91FE-41FF-A235-8495625CFB5B}" dt="2019-03-26T17:02:54.429" v="1"/>
          <ac:picMkLst>
            <pc:docMk/>
            <pc:sldMk cId="3807693984" sldId="259"/>
            <ac:picMk id="3" creationId="{6E59B474-0878-466B-8692-656FBC923505}"/>
          </ac:picMkLst>
        </pc:picChg>
      </pc:sldChg>
      <pc:sldChg chg="addSp delSp">
        <pc:chgData name="Sarah Gothard" userId="0e53f415fda5f162" providerId="LiveId" clId="{F7466C5E-91FE-41FF-A235-8495625CFB5B}" dt="2019-03-26T17:06:23.433" v="3"/>
        <pc:sldMkLst>
          <pc:docMk/>
          <pc:sldMk cId="509036546" sldId="262"/>
        </pc:sldMkLst>
        <pc:picChg chg="del">
          <ac:chgData name="Sarah Gothard" userId="0e53f415fda5f162" providerId="LiveId" clId="{F7466C5E-91FE-41FF-A235-8495625CFB5B}" dt="2019-03-26T17:06:23.058" v="2" actId="478"/>
          <ac:picMkLst>
            <pc:docMk/>
            <pc:sldMk cId="509036546" sldId="262"/>
            <ac:picMk id="2" creationId="{92F531EE-0EA2-4CE4-A695-73B6016702E7}"/>
          </ac:picMkLst>
        </pc:picChg>
        <pc:picChg chg="add">
          <ac:chgData name="Sarah Gothard" userId="0e53f415fda5f162" providerId="LiveId" clId="{F7466C5E-91FE-41FF-A235-8495625CFB5B}" dt="2019-03-26T17:06:23.433" v="3"/>
          <ac:picMkLst>
            <pc:docMk/>
            <pc:sldMk cId="509036546" sldId="262"/>
            <ac:picMk id="3" creationId="{5F893868-A71D-433F-B78F-7A72D7C11453}"/>
          </ac:picMkLst>
        </pc:picChg>
      </pc:sldChg>
      <pc:sldChg chg="addSp delSp">
        <pc:chgData name="Sarah Gothard" userId="0e53f415fda5f162" providerId="LiveId" clId="{F7466C5E-91FE-41FF-A235-8495625CFB5B}" dt="2019-03-26T17:11:14.889" v="5"/>
        <pc:sldMkLst>
          <pc:docMk/>
          <pc:sldMk cId="3424519886" sldId="265"/>
        </pc:sldMkLst>
        <pc:picChg chg="del">
          <ac:chgData name="Sarah Gothard" userId="0e53f415fda5f162" providerId="LiveId" clId="{F7466C5E-91FE-41FF-A235-8495625CFB5B}" dt="2019-03-26T17:11:14.408" v="4" actId="478"/>
          <ac:picMkLst>
            <pc:docMk/>
            <pc:sldMk cId="3424519886" sldId="265"/>
            <ac:picMk id="2" creationId="{D925D81B-5078-4EFB-B2EE-4237166D918A}"/>
          </ac:picMkLst>
        </pc:picChg>
        <pc:picChg chg="add">
          <ac:chgData name="Sarah Gothard" userId="0e53f415fda5f162" providerId="LiveId" clId="{F7466C5E-91FE-41FF-A235-8495625CFB5B}" dt="2019-03-26T17:11:14.889" v="5"/>
          <ac:picMkLst>
            <pc:docMk/>
            <pc:sldMk cId="3424519886" sldId="265"/>
            <ac:picMk id="3" creationId="{3FC8D952-3145-4344-9C6B-8E8FF260E34C}"/>
          </ac:picMkLst>
        </pc:picChg>
      </pc:sldChg>
      <pc:sldChg chg="addSp delSp">
        <pc:chgData name="Sarah Gothard" userId="0e53f415fda5f162" providerId="LiveId" clId="{F7466C5E-91FE-41FF-A235-8495625CFB5B}" dt="2019-03-26T17:13:12.126" v="7"/>
        <pc:sldMkLst>
          <pc:docMk/>
          <pc:sldMk cId="4145579546" sldId="268"/>
        </pc:sldMkLst>
        <pc:picChg chg="del">
          <ac:chgData name="Sarah Gothard" userId="0e53f415fda5f162" providerId="LiveId" clId="{F7466C5E-91FE-41FF-A235-8495625CFB5B}" dt="2019-03-26T17:13:11.690" v="6" actId="478"/>
          <ac:picMkLst>
            <pc:docMk/>
            <pc:sldMk cId="4145579546" sldId="268"/>
            <ac:picMk id="2" creationId="{E71CCE7B-B7D1-4D14-BEFB-EBED17651885}"/>
          </ac:picMkLst>
        </pc:picChg>
        <pc:picChg chg="add">
          <ac:chgData name="Sarah Gothard" userId="0e53f415fda5f162" providerId="LiveId" clId="{F7466C5E-91FE-41FF-A235-8495625CFB5B}" dt="2019-03-26T17:13:12.126" v="7"/>
          <ac:picMkLst>
            <pc:docMk/>
            <pc:sldMk cId="4145579546" sldId="268"/>
            <ac:picMk id="3" creationId="{7A4FA74B-6AD2-4553-A761-A67D1093E8F3}"/>
          </ac:picMkLst>
        </pc:picChg>
      </pc:sldChg>
      <pc:sldChg chg="addSp delSp">
        <pc:chgData name="Sarah Gothard" userId="0e53f415fda5f162" providerId="LiveId" clId="{F7466C5E-91FE-41FF-A235-8495625CFB5B}" dt="2019-03-26T17:18:19.460" v="11"/>
        <pc:sldMkLst>
          <pc:docMk/>
          <pc:sldMk cId="4283734064" sldId="271"/>
        </pc:sldMkLst>
        <pc:picChg chg="del">
          <ac:chgData name="Sarah Gothard" userId="0e53f415fda5f162" providerId="LiveId" clId="{F7466C5E-91FE-41FF-A235-8495625CFB5B}" dt="2019-03-26T17:13:21.212" v="8"/>
          <ac:picMkLst>
            <pc:docMk/>
            <pc:sldMk cId="4283734064" sldId="271"/>
            <ac:picMk id="2" creationId="{75ACF9C4-26F1-4355-B0AF-5CCE1E879C89}"/>
          </ac:picMkLst>
        </pc:picChg>
        <pc:picChg chg="add del">
          <ac:chgData name="Sarah Gothard" userId="0e53f415fda5f162" providerId="LiveId" clId="{F7466C5E-91FE-41FF-A235-8495625CFB5B}" dt="2019-03-26T17:18:18.992" v="10" actId="478"/>
          <ac:picMkLst>
            <pc:docMk/>
            <pc:sldMk cId="4283734064" sldId="271"/>
            <ac:picMk id="3" creationId="{B7802DC2-F14B-4527-8837-601D5B4619F5}"/>
          </ac:picMkLst>
        </pc:picChg>
        <pc:picChg chg="add">
          <ac:chgData name="Sarah Gothard" userId="0e53f415fda5f162" providerId="LiveId" clId="{F7466C5E-91FE-41FF-A235-8495625CFB5B}" dt="2019-03-26T17:18:19.460" v="11"/>
          <ac:picMkLst>
            <pc:docMk/>
            <pc:sldMk cId="4283734064" sldId="271"/>
            <ac:picMk id="5" creationId="{381AE59F-74FD-4817-9A16-1E5868C37E76}"/>
          </ac:picMkLst>
        </pc:picChg>
      </pc:sldChg>
    </pc:docChg>
  </pc:docChgLst>
  <pc:docChgLst>
    <pc:chgData name="Sarah Gothard" userId="0e53f415fda5f162" providerId="LiveId" clId="{494AC364-F771-4502-9E4C-EEA2D8BBCBD4}"/>
    <pc:docChg chg="custSel addSld delSld modSld modMainMaster">
      <pc:chgData name="Sarah Gothard" userId="0e53f415fda5f162" providerId="LiveId" clId="{494AC364-F771-4502-9E4C-EEA2D8BBCBD4}" dt="2019-03-01T16:26:12.474" v="101" actId="2696"/>
      <pc:docMkLst>
        <pc:docMk/>
      </pc:docMkLst>
      <pc:sldChg chg="addSp delSp">
        <pc:chgData name="Sarah Gothard" userId="0e53f415fda5f162" providerId="LiveId" clId="{494AC364-F771-4502-9E4C-EEA2D8BBCBD4}" dt="2019-03-01T16:21:39.481" v="69"/>
        <pc:sldMkLst>
          <pc:docMk/>
          <pc:sldMk cId="3995330090" sldId="256"/>
        </pc:sldMkLst>
        <pc:picChg chg="add">
          <ac:chgData name="Sarah Gothard" userId="0e53f415fda5f162" providerId="LiveId" clId="{494AC364-F771-4502-9E4C-EEA2D8BBCBD4}" dt="2019-03-01T16:21:39.481" v="69"/>
          <ac:picMkLst>
            <pc:docMk/>
            <pc:sldMk cId="3995330090" sldId="256"/>
            <ac:picMk id="2" creationId="{94958F70-E277-4D4C-B627-F9A26490DCF8}"/>
          </ac:picMkLst>
        </pc:picChg>
        <pc:picChg chg="del">
          <ac:chgData name="Sarah Gothard" userId="0e53f415fda5f162" providerId="LiveId" clId="{494AC364-F771-4502-9E4C-EEA2D8BBCBD4}" dt="2019-03-01T16:19:50.848" v="30" actId="478"/>
          <ac:picMkLst>
            <pc:docMk/>
            <pc:sldMk cId="3995330090" sldId="256"/>
            <ac:picMk id="7" creationId="{63F7555E-D083-4420-ACE0-ED99D797EC6A}"/>
          </ac:picMkLst>
        </pc:picChg>
      </pc:sldChg>
      <pc:sldChg chg="addSp add modNotesTx">
        <pc:chgData name="Sarah Gothard" userId="0e53f415fda5f162" providerId="LiveId" clId="{494AC364-F771-4502-9E4C-EEA2D8BBCBD4}" dt="2019-03-01T16:21:53.769" v="70"/>
        <pc:sldMkLst>
          <pc:docMk/>
          <pc:sldMk cId="725371113" sldId="257"/>
        </pc:sldMkLst>
        <pc:picChg chg="add">
          <ac:chgData name="Sarah Gothard" userId="0e53f415fda5f162" providerId="LiveId" clId="{494AC364-F771-4502-9E4C-EEA2D8BBCBD4}" dt="2019-03-01T16:21:53.769" v="70"/>
          <ac:picMkLst>
            <pc:docMk/>
            <pc:sldMk cId="725371113" sldId="257"/>
            <ac:picMk id="2" creationId="{93573CA3-8FBB-4036-A7B1-BC72A898F1D7}"/>
          </ac:picMkLst>
        </pc:picChg>
      </pc:sldChg>
      <pc:sldChg chg="addSp add">
        <pc:chgData name="Sarah Gothard" userId="0e53f415fda5f162" providerId="LiveId" clId="{494AC364-F771-4502-9E4C-EEA2D8BBCBD4}" dt="2019-03-01T16:22:06.730" v="71"/>
        <pc:sldMkLst>
          <pc:docMk/>
          <pc:sldMk cId="4038857969" sldId="258"/>
        </pc:sldMkLst>
        <pc:picChg chg="add">
          <ac:chgData name="Sarah Gothard" userId="0e53f415fda5f162" providerId="LiveId" clId="{494AC364-F771-4502-9E4C-EEA2D8BBCBD4}" dt="2019-03-01T16:22:06.730" v="71"/>
          <ac:picMkLst>
            <pc:docMk/>
            <pc:sldMk cId="4038857969" sldId="258"/>
            <ac:picMk id="2" creationId="{BAAC3C83-AB3A-40A5-B9E5-F55B9643389B}"/>
          </ac:picMkLst>
        </pc:picChg>
      </pc:sldChg>
      <pc:sldChg chg="addSp add">
        <pc:chgData name="Sarah Gothard" userId="0e53f415fda5f162" providerId="LiveId" clId="{494AC364-F771-4502-9E4C-EEA2D8BBCBD4}" dt="2019-03-01T16:22:15.352" v="72"/>
        <pc:sldMkLst>
          <pc:docMk/>
          <pc:sldMk cId="3807693984" sldId="259"/>
        </pc:sldMkLst>
        <pc:picChg chg="add">
          <ac:chgData name="Sarah Gothard" userId="0e53f415fda5f162" providerId="LiveId" clId="{494AC364-F771-4502-9E4C-EEA2D8BBCBD4}" dt="2019-03-01T16:22:15.352" v="72"/>
          <ac:picMkLst>
            <pc:docMk/>
            <pc:sldMk cId="3807693984" sldId="259"/>
            <ac:picMk id="2" creationId="{13073962-A8DE-4DA7-BE4B-5DF0309CABD6}"/>
          </ac:picMkLst>
        </pc:picChg>
      </pc:sldChg>
      <pc:sldChg chg="addSp add">
        <pc:chgData name="Sarah Gothard" userId="0e53f415fda5f162" providerId="LiveId" clId="{494AC364-F771-4502-9E4C-EEA2D8BBCBD4}" dt="2019-03-01T16:22:44.086" v="73"/>
        <pc:sldMkLst>
          <pc:docMk/>
          <pc:sldMk cId="3272919602" sldId="260"/>
        </pc:sldMkLst>
        <pc:picChg chg="add">
          <ac:chgData name="Sarah Gothard" userId="0e53f415fda5f162" providerId="LiveId" clId="{494AC364-F771-4502-9E4C-EEA2D8BBCBD4}" dt="2019-03-01T16:22:44.086" v="73"/>
          <ac:picMkLst>
            <pc:docMk/>
            <pc:sldMk cId="3272919602" sldId="260"/>
            <ac:picMk id="2" creationId="{355FEF78-160C-4C58-B1C7-70F0C59D8F2D}"/>
          </ac:picMkLst>
        </pc:picChg>
      </pc:sldChg>
      <pc:sldChg chg="addSp add">
        <pc:chgData name="Sarah Gothard" userId="0e53f415fda5f162" providerId="LiveId" clId="{494AC364-F771-4502-9E4C-EEA2D8BBCBD4}" dt="2019-03-01T16:22:57.288" v="74"/>
        <pc:sldMkLst>
          <pc:docMk/>
          <pc:sldMk cId="2018639260" sldId="261"/>
        </pc:sldMkLst>
        <pc:picChg chg="add">
          <ac:chgData name="Sarah Gothard" userId="0e53f415fda5f162" providerId="LiveId" clId="{494AC364-F771-4502-9E4C-EEA2D8BBCBD4}" dt="2019-03-01T16:22:57.288" v="74"/>
          <ac:picMkLst>
            <pc:docMk/>
            <pc:sldMk cId="2018639260" sldId="261"/>
            <ac:picMk id="2" creationId="{0F5EAB0D-1052-4F91-B40B-220D2714F518}"/>
          </ac:picMkLst>
        </pc:picChg>
      </pc:sldChg>
      <pc:sldChg chg="addSp add">
        <pc:chgData name="Sarah Gothard" userId="0e53f415fda5f162" providerId="LiveId" clId="{494AC364-F771-4502-9E4C-EEA2D8BBCBD4}" dt="2019-03-01T16:23:08.654" v="75"/>
        <pc:sldMkLst>
          <pc:docMk/>
          <pc:sldMk cId="509036546" sldId="262"/>
        </pc:sldMkLst>
        <pc:picChg chg="add">
          <ac:chgData name="Sarah Gothard" userId="0e53f415fda5f162" providerId="LiveId" clId="{494AC364-F771-4502-9E4C-EEA2D8BBCBD4}" dt="2019-03-01T16:23:08.654" v="75"/>
          <ac:picMkLst>
            <pc:docMk/>
            <pc:sldMk cId="509036546" sldId="262"/>
            <ac:picMk id="2" creationId="{92F531EE-0EA2-4CE4-A695-73B6016702E7}"/>
          </ac:picMkLst>
        </pc:picChg>
      </pc:sldChg>
      <pc:sldChg chg="addSp add">
        <pc:chgData name="Sarah Gothard" userId="0e53f415fda5f162" providerId="LiveId" clId="{494AC364-F771-4502-9E4C-EEA2D8BBCBD4}" dt="2019-03-01T16:23:34.976" v="76"/>
        <pc:sldMkLst>
          <pc:docMk/>
          <pc:sldMk cId="724010624" sldId="263"/>
        </pc:sldMkLst>
        <pc:picChg chg="add">
          <ac:chgData name="Sarah Gothard" userId="0e53f415fda5f162" providerId="LiveId" clId="{494AC364-F771-4502-9E4C-EEA2D8BBCBD4}" dt="2019-03-01T16:23:34.976" v="76"/>
          <ac:picMkLst>
            <pc:docMk/>
            <pc:sldMk cId="724010624" sldId="263"/>
            <ac:picMk id="2" creationId="{4EE0E5EF-4A4C-48DB-8899-841AE8F4203B}"/>
          </ac:picMkLst>
        </pc:picChg>
      </pc:sldChg>
      <pc:sldChg chg="addSp add">
        <pc:chgData name="Sarah Gothard" userId="0e53f415fda5f162" providerId="LiveId" clId="{494AC364-F771-4502-9E4C-EEA2D8BBCBD4}" dt="2019-03-01T16:23:49.178" v="77"/>
        <pc:sldMkLst>
          <pc:docMk/>
          <pc:sldMk cId="1282739339" sldId="264"/>
        </pc:sldMkLst>
        <pc:picChg chg="add">
          <ac:chgData name="Sarah Gothard" userId="0e53f415fda5f162" providerId="LiveId" clId="{494AC364-F771-4502-9E4C-EEA2D8BBCBD4}" dt="2019-03-01T16:23:49.178" v="77"/>
          <ac:picMkLst>
            <pc:docMk/>
            <pc:sldMk cId="1282739339" sldId="264"/>
            <ac:picMk id="2" creationId="{E2778B9D-9F78-4468-99E2-6F87BA7F62F0}"/>
          </ac:picMkLst>
        </pc:picChg>
      </pc:sldChg>
      <pc:sldChg chg="addSp add">
        <pc:chgData name="Sarah Gothard" userId="0e53f415fda5f162" providerId="LiveId" clId="{494AC364-F771-4502-9E4C-EEA2D8BBCBD4}" dt="2019-03-01T16:23:58.096" v="78"/>
        <pc:sldMkLst>
          <pc:docMk/>
          <pc:sldMk cId="3424519886" sldId="265"/>
        </pc:sldMkLst>
        <pc:picChg chg="add">
          <ac:chgData name="Sarah Gothard" userId="0e53f415fda5f162" providerId="LiveId" clId="{494AC364-F771-4502-9E4C-EEA2D8BBCBD4}" dt="2019-03-01T16:23:58.096" v="78"/>
          <ac:picMkLst>
            <pc:docMk/>
            <pc:sldMk cId="3424519886" sldId="265"/>
            <ac:picMk id="2" creationId="{D925D81B-5078-4EFB-B2EE-4237166D918A}"/>
          </ac:picMkLst>
        </pc:picChg>
      </pc:sldChg>
      <pc:sldChg chg="addSp add">
        <pc:chgData name="Sarah Gothard" userId="0e53f415fda5f162" providerId="LiveId" clId="{494AC364-F771-4502-9E4C-EEA2D8BBCBD4}" dt="2019-03-01T16:24:26.766" v="79"/>
        <pc:sldMkLst>
          <pc:docMk/>
          <pc:sldMk cId="1730371124" sldId="266"/>
        </pc:sldMkLst>
        <pc:picChg chg="add">
          <ac:chgData name="Sarah Gothard" userId="0e53f415fda5f162" providerId="LiveId" clId="{494AC364-F771-4502-9E4C-EEA2D8BBCBD4}" dt="2019-03-01T16:24:26.766" v="79"/>
          <ac:picMkLst>
            <pc:docMk/>
            <pc:sldMk cId="1730371124" sldId="266"/>
            <ac:picMk id="2" creationId="{6432C097-98F7-4047-B2BE-FAFE38D3AFF2}"/>
          </ac:picMkLst>
        </pc:picChg>
      </pc:sldChg>
      <pc:sldChg chg="addSp add">
        <pc:chgData name="Sarah Gothard" userId="0e53f415fda5f162" providerId="LiveId" clId="{494AC364-F771-4502-9E4C-EEA2D8BBCBD4}" dt="2019-03-01T16:25:14.259" v="80"/>
        <pc:sldMkLst>
          <pc:docMk/>
          <pc:sldMk cId="1327157543" sldId="267"/>
        </pc:sldMkLst>
        <pc:picChg chg="add">
          <ac:chgData name="Sarah Gothard" userId="0e53f415fda5f162" providerId="LiveId" clId="{494AC364-F771-4502-9E4C-EEA2D8BBCBD4}" dt="2019-03-01T16:25:14.259" v="80"/>
          <ac:picMkLst>
            <pc:docMk/>
            <pc:sldMk cId="1327157543" sldId="267"/>
            <ac:picMk id="2" creationId="{A57CAAEF-0B28-41DC-A662-59113A9C4FB1}"/>
          </ac:picMkLst>
        </pc:picChg>
      </pc:sldChg>
      <pc:sldChg chg="addSp add">
        <pc:chgData name="Sarah Gothard" userId="0e53f415fda5f162" providerId="LiveId" clId="{494AC364-F771-4502-9E4C-EEA2D8BBCBD4}" dt="2019-03-01T16:25:22.763" v="81"/>
        <pc:sldMkLst>
          <pc:docMk/>
          <pc:sldMk cId="4145579546" sldId="268"/>
        </pc:sldMkLst>
        <pc:picChg chg="add">
          <ac:chgData name="Sarah Gothard" userId="0e53f415fda5f162" providerId="LiveId" clId="{494AC364-F771-4502-9E4C-EEA2D8BBCBD4}" dt="2019-03-01T16:25:22.763" v="81"/>
          <ac:picMkLst>
            <pc:docMk/>
            <pc:sldMk cId="4145579546" sldId="268"/>
            <ac:picMk id="2" creationId="{E71CCE7B-B7D1-4D14-BEFB-EBED17651885}"/>
          </ac:picMkLst>
        </pc:picChg>
      </pc:sldChg>
      <pc:sldChg chg="addSp add">
        <pc:chgData name="Sarah Gothard" userId="0e53f415fda5f162" providerId="LiveId" clId="{494AC364-F771-4502-9E4C-EEA2D8BBCBD4}" dt="2019-03-01T16:25:48.564" v="82"/>
        <pc:sldMkLst>
          <pc:docMk/>
          <pc:sldMk cId="2114634641" sldId="269"/>
        </pc:sldMkLst>
        <pc:picChg chg="add">
          <ac:chgData name="Sarah Gothard" userId="0e53f415fda5f162" providerId="LiveId" clId="{494AC364-F771-4502-9E4C-EEA2D8BBCBD4}" dt="2019-03-01T16:25:48.564" v="82"/>
          <ac:picMkLst>
            <pc:docMk/>
            <pc:sldMk cId="2114634641" sldId="269"/>
            <ac:picMk id="2" creationId="{3E90CE0A-6DEA-4DA0-B48B-5D3F8AC9D261}"/>
          </ac:picMkLst>
        </pc:picChg>
      </pc:sldChg>
      <pc:sldChg chg="addSp add">
        <pc:chgData name="Sarah Gothard" userId="0e53f415fda5f162" providerId="LiveId" clId="{494AC364-F771-4502-9E4C-EEA2D8BBCBD4}" dt="2019-03-01T16:26:00.570" v="83"/>
        <pc:sldMkLst>
          <pc:docMk/>
          <pc:sldMk cId="2771719198" sldId="270"/>
        </pc:sldMkLst>
        <pc:picChg chg="add">
          <ac:chgData name="Sarah Gothard" userId="0e53f415fda5f162" providerId="LiveId" clId="{494AC364-F771-4502-9E4C-EEA2D8BBCBD4}" dt="2019-03-01T16:26:00.570" v="83"/>
          <ac:picMkLst>
            <pc:docMk/>
            <pc:sldMk cId="2771719198" sldId="270"/>
            <ac:picMk id="2" creationId="{79556E88-832C-4808-BD22-40987A8AED72}"/>
          </ac:picMkLst>
        </pc:picChg>
      </pc:sldChg>
      <pc:sldChg chg="addSp add">
        <pc:chgData name="Sarah Gothard" userId="0e53f415fda5f162" providerId="LiveId" clId="{494AC364-F771-4502-9E4C-EEA2D8BBCBD4}" dt="2019-03-01T16:26:08.322" v="84"/>
        <pc:sldMkLst>
          <pc:docMk/>
          <pc:sldMk cId="4283734064" sldId="271"/>
        </pc:sldMkLst>
        <pc:picChg chg="add">
          <ac:chgData name="Sarah Gothard" userId="0e53f415fda5f162" providerId="LiveId" clId="{494AC364-F771-4502-9E4C-EEA2D8BBCBD4}" dt="2019-03-01T16:26:08.322" v="84"/>
          <ac:picMkLst>
            <pc:docMk/>
            <pc:sldMk cId="4283734064" sldId="271"/>
            <ac:picMk id="2" creationId="{75ACF9C4-26F1-4355-B0AF-5CCE1E879C89}"/>
          </ac:picMkLst>
        </pc:picChg>
      </pc:sldChg>
      <pc:sldMasterChg chg="modSp">
        <pc:chgData name="Sarah Gothard" userId="0e53f415fda5f162" providerId="LiveId" clId="{494AC364-F771-4502-9E4C-EEA2D8BBCBD4}" dt="2019-03-01T16:20:33.846" v="37" actId="1035"/>
        <pc:sldMasterMkLst>
          <pc:docMk/>
          <pc:sldMasterMk cId="2217038707" sldId="2147483696"/>
        </pc:sldMasterMkLst>
        <pc:spChg chg="mod">
          <ac:chgData name="Sarah Gothard" userId="0e53f415fda5f162" providerId="LiveId" clId="{494AC364-F771-4502-9E4C-EEA2D8BBCBD4}" dt="2019-03-01T16:20:33.846" v="37" actId="1035"/>
          <ac:spMkLst>
            <pc:docMk/>
            <pc:sldMasterMk cId="2217038707" sldId="2147483696"/>
            <ac:spMk id="5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2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0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5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3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7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2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58F70-E277-4D4C-B627-F9A26490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74807"/>
            <a:ext cx="10905066" cy="19083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8D952-3145-4344-9C6B-8E8FF260E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65978"/>
            <a:ext cx="10905066" cy="33260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2451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2C097-98F7-4047-B2BE-FAFE38D3A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3037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CAAEF-0B28-41DC-A662-59113A9C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2715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FA74B-6AD2-4553-A761-A67D1093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557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90CE0A-6DEA-4DA0-B48B-5D3F8AC9D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1463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556E88-832C-4808-BD22-40987A8A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7171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AE59F-74FD-4817-9A16-1E5868C3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29554"/>
            <a:ext cx="10905066" cy="2998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8373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73CA3-8FBB-4036-A7B1-BC72A898F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537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C3C83-AB3A-40A5-B9E5-F55B96433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885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9B474-0878-466B-8692-656FBC92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65978"/>
            <a:ext cx="10905066" cy="33260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0769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FEF78-160C-4C58-B1C7-70F0C59D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7291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EAB0D-1052-4F91-B40B-220D2714F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1863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93868-A71D-433F-B78F-7A72D7C1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90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0E5EF-4A4C-48DB-8899-841AE8F4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401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778B9D-9F78-4468-99E2-6F87BA7F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273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2019-10-19T00:07:02Z</dcterms:created>
  <dcterms:modified xsi:type="dcterms:W3CDTF">2019-10-19T00:07:07Z</dcterms:modified>
</cp:coreProperties>
</file>