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68" r:id="rId13"/>
    <p:sldId id="267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792" autoAdjust="0"/>
  </p:normalViewPr>
  <p:slideViewPr>
    <p:cSldViewPr snapToGrid="0" showGuides="1">
      <p:cViewPr varScale="1">
        <p:scale>
          <a:sx n="63" d="100"/>
          <a:sy n="63" d="100"/>
        </p:scale>
        <p:origin x="31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DBE15AD1-5959-414A-AAF2-89C479F23E87}"/>
    <pc:docChg chg="undo custSel addSld delSld modSld sldOrd">
      <pc:chgData name="Sarah Gothard" userId="0e53f415fda5f162" providerId="LiveId" clId="{DBE15AD1-5959-414A-AAF2-89C479F23E87}" dt="2021-11-27T23:51:27.487" v="58" actId="26606"/>
      <pc:docMkLst>
        <pc:docMk/>
      </pc:docMkLst>
      <pc:sldChg chg="addSp delSp modSp mod">
        <pc:chgData name="Sarah Gothard" userId="0e53f415fda5f162" providerId="LiveId" clId="{DBE15AD1-5959-414A-AAF2-89C479F23E87}" dt="2021-11-27T23:44:08.613" v="3" actId="26606"/>
        <pc:sldMkLst>
          <pc:docMk/>
          <pc:sldMk cId="3723270526" sldId="256"/>
        </pc:sldMkLst>
        <pc:spChg chg="ord">
          <ac:chgData name="Sarah Gothard" userId="0e53f415fda5f162" providerId="LiveId" clId="{DBE15AD1-5959-414A-AAF2-89C479F23E87}" dt="2021-11-27T23:44:08.613" v="3" actId="26606"/>
          <ac:spMkLst>
            <pc:docMk/>
            <pc:sldMk cId="3723270526" sldId="256"/>
            <ac:spMk id="4" creationId="{BE4D36A3-1B74-40B0-9947-64344E730EE7}"/>
          </ac:spMkLst>
        </pc:spChg>
        <pc:spChg chg="del">
          <ac:chgData name="Sarah Gothard" userId="0e53f415fda5f162" providerId="LiveId" clId="{DBE15AD1-5959-414A-AAF2-89C479F23E87}" dt="2021-11-27T23:44:08.613" v="3" actId="26606"/>
          <ac:spMkLst>
            <pc:docMk/>
            <pc:sldMk cId="3723270526" sldId="256"/>
            <ac:spMk id="9" creationId="{32BC26D8-82FB-445E-AA49-62A77D7C1EE0}"/>
          </ac:spMkLst>
        </pc:spChg>
        <pc:spChg chg="del">
          <ac:chgData name="Sarah Gothard" userId="0e53f415fda5f162" providerId="LiveId" clId="{DBE15AD1-5959-414A-AAF2-89C479F23E87}" dt="2021-11-27T23:44:08.613" v="3" actId="26606"/>
          <ac:spMkLst>
            <pc:docMk/>
            <pc:sldMk cId="3723270526" sldId="256"/>
            <ac:spMk id="11" creationId="{CB44330D-EA18-4254-AA95-EB49948539B8}"/>
          </ac:spMkLst>
        </pc:spChg>
        <pc:spChg chg="add">
          <ac:chgData name="Sarah Gothard" userId="0e53f415fda5f162" providerId="LiveId" clId="{DBE15AD1-5959-414A-AAF2-89C479F23E87}" dt="2021-11-27T23:44:08.613" v="3" actId="26606"/>
          <ac:spMkLst>
            <pc:docMk/>
            <pc:sldMk cId="3723270526" sldId="256"/>
            <ac:spMk id="16" creationId="{32BC26D8-82FB-445E-AA49-62A77D7C1EE0}"/>
          </ac:spMkLst>
        </pc:spChg>
        <pc:spChg chg="add">
          <ac:chgData name="Sarah Gothard" userId="0e53f415fda5f162" providerId="LiveId" clId="{DBE15AD1-5959-414A-AAF2-89C479F23E87}" dt="2021-11-27T23:44:08.613" v="3" actId="26606"/>
          <ac:spMkLst>
            <pc:docMk/>
            <pc:sldMk cId="3723270526" sldId="256"/>
            <ac:spMk id="18" creationId="{CB44330D-EA18-4254-AA95-EB49948539B8}"/>
          </ac:spMkLst>
        </pc:spChg>
        <pc:picChg chg="del mod">
          <ac:chgData name="Sarah Gothard" userId="0e53f415fda5f162" providerId="LiveId" clId="{DBE15AD1-5959-414A-AAF2-89C479F23E87}" dt="2021-11-27T23:44:06.343" v="1" actId="478"/>
          <ac:picMkLst>
            <pc:docMk/>
            <pc:sldMk cId="3723270526" sldId="256"/>
            <ac:picMk id="3" creationId="{455460BE-83A9-42DA-889A-8BBD269804F1}"/>
          </ac:picMkLst>
        </pc:picChg>
        <pc:picChg chg="add mod">
          <ac:chgData name="Sarah Gothard" userId="0e53f415fda5f162" providerId="LiveId" clId="{DBE15AD1-5959-414A-AAF2-89C479F23E87}" dt="2021-11-27T23:44:08.613" v="3" actId="26606"/>
          <ac:picMkLst>
            <pc:docMk/>
            <pc:sldMk cId="3723270526" sldId="256"/>
            <ac:picMk id="5" creationId="{5F669B7F-83FF-493C-87CC-FD28B7064FA3}"/>
          </ac:picMkLst>
        </pc:picChg>
      </pc:sldChg>
      <pc:sldChg chg="addSp delSp modSp mod">
        <pc:chgData name="Sarah Gothard" userId="0e53f415fda5f162" providerId="LiveId" clId="{DBE15AD1-5959-414A-AAF2-89C479F23E87}" dt="2021-11-27T23:44:30.669" v="6" actId="26606"/>
        <pc:sldMkLst>
          <pc:docMk/>
          <pc:sldMk cId="3065705425" sldId="257"/>
        </pc:sldMkLst>
        <pc:spChg chg="ord">
          <ac:chgData name="Sarah Gothard" userId="0e53f415fda5f162" providerId="LiveId" clId="{DBE15AD1-5959-414A-AAF2-89C479F23E87}" dt="2021-11-27T23:44:30.669" v="6" actId="26606"/>
          <ac:spMkLst>
            <pc:docMk/>
            <pc:sldMk cId="3065705425" sldId="257"/>
            <ac:spMk id="4" creationId="{376124C2-A51B-431C-B1FE-AD17FD29246A}"/>
          </ac:spMkLst>
        </pc:spChg>
        <pc:spChg chg="del">
          <ac:chgData name="Sarah Gothard" userId="0e53f415fda5f162" providerId="LiveId" clId="{DBE15AD1-5959-414A-AAF2-89C479F23E87}" dt="2021-11-27T23:44:30.669" v="6" actId="26606"/>
          <ac:spMkLst>
            <pc:docMk/>
            <pc:sldMk cId="3065705425" sldId="257"/>
            <ac:spMk id="9" creationId="{32BC26D8-82FB-445E-AA49-62A77D7C1EE0}"/>
          </ac:spMkLst>
        </pc:spChg>
        <pc:spChg chg="del">
          <ac:chgData name="Sarah Gothard" userId="0e53f415fda5f162" providerId="LiveId" clId="{DBE15AD1-5959-414A-AAF2-89C479F23E87}" dt="2021-11-27T23:44:30.669" v="6" actId="26606"/>
          <ac:spMkLst>
            <pc:docMk/>
            <pc:sldMk cId="3065705425" sldId="257"/>
            <ac:spMk id="11" creationId="{CB44330D-EA18-4254-AA95-EB49948539B8}"/>
          </ac:spMkLst>
        </pc:spChg>
        <pc:spChg chg="add">
          <ac:chgData name="Sarah Gothard" userId="0e53f415fda5f162" providerId="LiveId" clId="{DBE15AD1-5959-414A-AAF2-89C479F23E87}" dt="2021-11-27T23:44:30.669" v="6" actId="26606"/>
          <ac:spMkLst>
            <pc:docMk/>
            <pc:sldMk cId="3065705425" sldId="257"/>
            <ac:spMk id="16" creationId="{32BC26D8-82FB-445E-AA49-62A77D7C1EE0}"/>
          </ac:spMkLst>
        </pc:spChg>
        <pc:spChg chg="add">
          <ac:chgData name="Sarah Gothard" userId="0e53f415fda5f162" providerId="LiveId" clId="{DBE15AD1-5959-414A-AAF2-89C479F23E87}" dt="2021-11-27T23:44:30.669" v="6" actId="26606"/>
          <ac:spMkLst>
            <pc:docMk/>
            <pc:sldMk cId="3065705425" sldId="257"/>
            <ac:spMk id="18" creationId="{CB44330D-EA18-4254-AA95-EB49948539B8}"/>
          </ac:spMkLst>
        </pc:spChg>
        <pc:picChg chg="del">
          <ac:chgData name="Sarah Gothard" userId="0e53f415fda5f162" providerId="LiveId" clId="{DBE15AD1-5959-414A-AAF2-89C479F23E87}" dt="2021-11-27T23:44:28.711" v="4" actId="478"/>
          <ac:picMkLst>
            <pc:docMk/>
            <pc:sldMk cId="3065705425" sldId="257"/>
            <ac:picMk id="2" creationId="{63C06A19-D142-43C5-94F0-5C1DF7422F20}"/>
          </ac:picMkLst>
        </pc:picChg>
        <pc:picChg chg="add mod">
          <ac:chgData name="Sarah Gothard" userId="0e53f415fda5f162" providerId="LiveId" clId="{DBE15AD1-5959-414A-AAF2-89C479F23E87}" dt="2021-11-27T23:44:30.669" v="6" actId="26606"/>
          <ac:picMkLst>
            <pc:docMk/>
            <pc:sldMk cId="3065705425" sldId="257"/>
            <ac:picMk id="5" creationId="{E29B33BD-53AB-4119-9315-64C4D22FE40F}"/>
          </ac:picMkLst>
        </pc:picChg>
      </pc:sldChg>
      <pc:sldChg chg="addSp delSp modSp mod ord">
        <pc:chgData name="Sarah Gothard" userId="0e53f415fda5f162" providerId="LiveId" clId="{DBE15AD1-5959-414A-AAF2-89C479F23E87}" dt="2021-11-27T23:46:27.805" v="18" actId="27614"/>
        <pc:sldMkLst>
          <pc:docMk/>
          <pc:sldMk cId="2118637035" sldId="258"/>
        </pc:sldMkLst>
        <pc:spChg chg="ord">
          <ac:chgData name="Sarah Gothard" userId="0e53f415fda5f162" providerId="LiveId" clId="{DBE15AD1-5959-414A-AAF2-89C479F23E87}" dt="2021-11-27T23:45:45.047" v="17" actId="26606"/>
          <ac:spMkLst>
            <pc:docMk/>
            <pc:sldMk cId="2118637035" sldId="258"/>
            <ac:spMk id="4" creationId="{376124C2-A51B-431C-B1FE-AD17FD29246A}"/>
          </ac:spMkLst>
        </pc:spChg>
        <pc:spChg chg="del">
          <ac:chgData name="Sarah Gothard" userId="0e53f415fda5f162" providerId="LiveId" clId="{DBE15AD1-5959-414A-AAF2-89C479F23E87}" dt="2021-11-27T23:45:45.047" v="17" actId="26606"/>
          <ac:spMkLst>
            <pc:docMk/>
            <pc:sldMk cId="2118637035" sldId="258"/>
            <ac:spMk id="9" creationId="{32BC26D8-82FB-445E-AA49-62A77D7C1EE0}"/>
          </ac:spMkLst>
        </pc:spChg>
        <pc:spChg chg="del">
          <ac:chgData name="Sarah Gothard" userId="0e53f415fda5f162" providerId="LiveId" clId="{DBE15AD1-5959-414A-AAF2-89C479F23E87}" dt="2021-11-27T23:45:45.047" v="17" actId="26606"/>
          <ac:spMkLst>
            <pc:docMk/>
            <pc:sldMk cId="2118637035" sldId="258"/>
            <ac:spMk id="11" creationId="{CB44330D-EA18-4254-AA95-EB49948539B8}"/>
          </ac:spMkLst>
        </pc:spChg>
        <pc:spChg chg="add">
          <ac:chgData name="Sarah Gothard" userId="0e53f415fda5f162" providerId="LiveId" clId="{DBE15AD1-5959-414A-AAF2-89C479F23E87}" dt="2021-11-27T23:45:45.047" v="17" actId="26606"/>
          <ac:spMkLst>
            <pc:docMk/>
            <pc:sldMk cId="2118637035" sldId="258"/>
            <ac:spMk id="16" creationId="{32BC26D8-82FB-445E-AA49-62A77D7C1EE0}"/>
          </ac:spMkLst>
        </pc:spChg>
        <pc:spChg chg="add">
          <ac:chgData name="Sarah Gothard" userId="0e53f415fda5f162" providerId="LiveId" clId="{DBE15AD1-5959-414A-AAF2-89C479F23E87}" dt="2021-11-27T23:45:45.047" v="17" actId="26606"/>
          <ac:spMkLst>
            <pc:docMk/>
            <pc:sldMk cId="2118637035" sldId="258"/>
            <ac:spMk id="18" creationId="{CB44330D-EA18-4254-AA95-EB49948539B8}"/>
          </ac:spMkLst>
        </pc:spChg>
        <pc:picChg chg="del">
          <ac:chgData name="Sarah Gothard" userId="0e53f415fda5f162" providerId="LiveId" clId="{DBE15AD1-5959-414A-AAF2-89C479F23E87}" dt="2021-11-27T23:44:34.037" v="7" actId="478"/>
          <ac:picMkLst>
            <pc:docMk/>
            <pc:sldMk cId="2118637035" sldId="258"/>
            <ac:picMk id="3" creationId="{B2B5AED0-C6F1-4D92-A85F-62C8055328ED}"/>
          </ac:picMkLst>
        </pc:picChg>
        <pc:picChg chg="add mod">
          <ac:chgData name="Sarah Gothard" userId="0e53f415fda5f162" providerId="LiveId" clId="{DBE15AD1-5959-414A-AAF2-89C479F23E87}" dt="2021-11-27T23:46:27.805" v="18" actId="27614"/>
          <ac:picMkLst>
            <pc:docMk/>
            <pc:sldMk cId="2118637035" sldId="258"/>
            <ac:picMk id="5" creationId="{CA3A6EFA-6A4C-43B7-90D4-BD01E4AA8E07}"/>
          </ac:picMkLst>
        </pc:picChg>
      </pc:sldChg>
      <pc:sldChg chg="addSp delSp modSp mod">
        <pc:chgData name="Sarah Gothard" userId="0e53f415fda5f162" providerId="LiveId" clId="{DBE15AD1-5959-414A-AAF2-89C479F23E87}" dt="2021-11-27T23:45:31.989" v="15" actId="27614"/>
        <pc:sldMkLst>
          <pc:docMk/>
          <pc:sldMk cId="2704221002" sldId="259"/>
        </pc:sldMkLst>
        <pc:spChg chg="ord">
          <ac:chgData name="Sarah Gothard" userId="0e53f415fda5f162" providerId="LiveId" clId="{DBE15AD1-5959-414A-AAF2-89C479F23E87}" dt="2021-11-27T23:45:29.150" v="12" actId="26606"/>
          <ac:spMkLst>
            <pc:docMk/>
            <pc:sldMk cId="2704221002" sldId="259"/>
            <ac:spMk id="4" creationId="{376124C2-A51B-431C-B1FE-AD17FD29246A}"/>
          </ac:spMkLst>
        </pc:spChg>
        <pc:spChg chg="del">
          <ac:chgData name="Sarah Gothard" userId="0e53f415fda5f162" providerId="LiveId" clId="{DBE15AD1-5959-414A-AAF2-89C479F23E87}" dt="2021-11-27T23:45:29.150" v="12" actId="26606"/>
          <ac:spMkLst>
            <pc:docMk/>
            <pc:sldMk cId="2704221002" sldId="259"/>
            <ac:spMk id="9" creationId="{32BC26D8-82FB-445E-AA49-62A77D7C1EE0}"/>
          </ac:spMkLst>
        </pc:spChg>
        <pc:spChg chg="del">
          <ac:chgData name="Sarah Gothard" userId="0e53f415fda5f162" providerId="LiveId" clId="{DBE15AD1-5959-414A-AAF2-89C479F23E87}" dt="2021-11-27T23:45:29.150" v="12" actId="26606"/>
          <ac:spMkLst>
            <pc:docMk/>
            <pc:sldMk cId="2704221002" sldId="259"/>
            <ac:spMk id="11" creationId="{CB44330D-EA18-4254-AA95-EB49948539B8}"/>
          </ac:spMkLst>
        </pc:spChg>
        <pc:spChg chg="add">
          <ac:chgData name="Sarah Gothard" userId="0e53f415fda5f162" providerId="LiveId" clId="{DBE15AD1-5959-414A-AAF2-89C479F23E87}" dt="2021-11-27T23:45:29.150" v="12" actId="26606"/>
          <ac:spMkLst>
            <pc:docMk/>
            <pc:sldMk cId="2704221002" sldId="259"/>
            <ac:spMk id="16" creationId="{32BC26D8-82FB-445E-AA49-62A77D7C1EE0}"/>
          </ac:spMkLst>
        </pc:spChg>
        <pc:spChg chg="add">
          <ac:chgData name="Sarah Gothard" userId="0e53f415fda5f162" providerId="LiveId" clId="{DBE15AD1-5959-414A-AAF2-89C479F23E87}" dt="2021-11-27T23:45:29.150" v="12" actId="26606"/>
          <ac:spMkLst>
            <pc:docMk/>
            <pc:sldMk cId="2704221002" sldId="259"/>
            <ac:spMk id="18" creationId="{CB44330D-EA18-4254-AA95-EB49948539B8}"/>
          </ac:spMkLst>
        </pc:spChg>
        <pc:picChg chg="del">
          <ac:chgData name="Sarah Gothard" userId="0e53f415fda5f162" providerId="LiveId" clId="{DBE15AD1-5959-414A-AAF2-89C479F23E87}" dt="2021-11-27T23:44:36.413" v="8" actId="478"/>
          <ac:picMkLst>
            <pc:docMk/>
            <pc:sldMk cId="2704221002" sldId="259"/>
            <ac:picMk id="3" creationId="{930615A6-82DC-4EDF-A502-6D7D304ACF55}"/>
          </ac:picMkLst>
        </pc:picChg>
        <pc:picChg chg="add mod">
          <ac:chgData name="Sarah Gothard" userId="0e53f415fda5f162" providerId="LiveId" clId="{DBE15AD1-5959-414A-AAF2-89C479F23E87}" dt="2021-11-27T23:45:31.989" v="15" actId="27614"/>
          <ac:picMkLst>
            <pc:docMk/>
            <pc:sldMk cId="2704221002" sldId="259"/>
            <ac:picMk id="5" creationId="{F4A52927-2770-4383-8EB3-7048CBA6514F}"/>
          </ac:picMkLst>
        </pc:picChg>
      </pc:sldChg>
      <pc:sldChg chg="addSp delSp modSp new mod setBg">
        <pc:chgData name="Sarah Gothard" userId="0e53f415fda5f162" providerId="LiveId" clId="{DBE15AD1-5959-414A-AAF2-89C479F23E87}" dt="2021-11-27T23:46:57.006" v="24" actId="27614"/>
        <pc:sldMkLst>
          <pc:docMk/>
          <pc:sldMk cId="1321998576" sldId="260"/>
        </pc:sldMkLst>
        <pc:spChg chg="del">
          <ac:chgData name="Sarah Gothard" userId="0e53f415fda5f162" providerId="LiveId" clId="{DBE15AD1-5959-414A-AAF2-89C479F23E87}" dt="2021-11-27T23:46:30.451" v="21" actId="26606"/>
          <ac:spMkLst>
            <pc:docMk/>
            <pc:sldMk cId="1321998576" sldId="260"/>
            <ac:spMk id="2" creationId="{46AA23B7-608C-4250-8771-8DE84B1350FF}"/>
          </ac:spMkLst>
        </pc:spChg>
        <pc:spChg chg="del">
          <ac:chgData name="Sarah Gothard" userId="0e53f415fda5f162" providerId="LiveId" clId="{DBE15AD1-5959-414A-AAF2-89C479F23E87}" dt="2021-11-27T23:46:30.451" v="21" actId="26606"/>
          <ac:spMkLst>
            <pc:docMk/>
            <pc:sldMk cId="1321998576" sldId="260"/>
            <ac:spMk id="3" creationId="{1AA9D71A-941F-44FB-969D-EFE6D1031109}"/>
          </ac:spMkLst>
        </pc:spChg>
        <pc:spChg chg="mod ord">
          <ac:chgData name="Sarah Gothard" userId="0e53f415fda5f162" providerId="LiveId" clId="{DBE15AD1-5959-414A-AAF2-89C479F23E87}" dt="2021-11-27T23:46:30.451" v="21" actId="26606"/>
          <ac:spMkLst>
            <pc:docMk/>
            <pc:sldMk cId="1321998576" sldId="260"/>
            <ac:spMk id="4" creationId="{F5FA39E9-8E53-46C1-9756-CB5D1CDB272A}"/>
          </ac:spMkLst>
        </pc:spChg>
        <pc:spChg chg="add">
          <ac:chgData name="Sarah Gothard" userId="0e53f415fda5f162" providerId="LiveId" clId="{DBE15AD1-5959-414A-AAF2-89C479F23E87}" dt="2021-11-27T23:46:30.451" v="21" actId="26606"/>
          <ac:spMkLst>
            <pc:docMk/>
            <pc:sldMk cId="1321998576" sldId="260"/>
            <ac:spMk id="11" creationId="{32BC26D8-82FB-445E-AA49-62A77D7C1EE0}"/>
          </ac:spMkLst>
        </pc:spChg>
        <pc:spChg chg="add">
          <ac:chgData name="Sarah Gothard" userId="0e53f415fda5f162" providerId="LiveId" clId="{DBE15AD1-5959-414A-AAF2-89C479F23E87}" dt="2021-11-27T23:46:30.451" v="21" actId="26606"/>
          <ac:spMkLst>
            <pc:docMk/>
            <pc:sldMk cId="1321998576" sldId="260"/>
            <ac:spMk id="13" creationId="{CB44330D-EA18-4254-AA95-EB49948539B8}"/>
          </ac:spMkLst>
        </pc:spChg>
        <pc:picChg chg="add mod">
          <ac:chgData name="Sarah Gothard" userId="0e53f415fda5f162" providerId="LiveId" clId="{DBE15AD1-5959-414A-AAF2-89C479F23E87}" dt="2021-11-27T23:46:57.006" v="24" actId="27614"/>
          <ac:picMkLst>
            <pc:docMk/>
            <pc:sldMk cId="1321998576" sldId="260"/>
            <ac:picMk id="6" creationId="{EA357511-4D7E-4169-9C99-69B2FC15E4FD}"/>
          </ac:picMkLst>
        </pc:picChg>
      </pc:sldChg>
      <pc:sldChg chg="del">
        <pc:chgData name="Sarah Gothard" userId="0e53f415fda5f162" providerId="LiveId" clId="{DBE15AD1-5959-414A-AAF2-89C479F23E87}" dt="2021-11-27T23:44:44.954" v="10" actId="47"/>
        <pc:sldMkLst>
          <pc:docMk/>
          <pc:sldMk cId="1563478036" sldId="260"/>
        </pc:sldMkLst>
      </pc:sldChg>
      <pc:sldChg chg="del">
        <pc:chgData name="Sarah Gothard" userId="0e53f415fda5f162" providerId="LiveId" clId="{DBE15AD1-5959-414A-AAF2-89C479F23E87}" dt="2021-11-27T23:44:44.954" v="10" actId="47"/>
        <pc:sldMkLst>
          <pc:docMk/>
          <pc:sldMk cId="1468158762" sldId="261"/>
        </pc:sldMkLst>
      </pc:sldChg>
      <pc:sldChg chg="addSp delSp modSp new mod setBg">
        <pc:chgData name="Sarah Gothard" userId="0e53f415fda5f162" providerId="LiveId" clId="{DBE15AD1-5959-414A-AAF2-89C479F23E87}" dt="2021-11-27T23:46:58.317" v="26" actId="26606"/>
        <pc:sldMkLst>
          <pc:docMk/>
          <pc:sldMk cId="4265128102" sldId="261"/>
        </pc:sldMkLst>
        <pc:spChg chg="del">
          <ac:chgData name="Sarah Gothard" userId="0e53f415fda5f162" providerId="LiveId" clId="{DBE15AD1-5959-414A-AAF2-89C479F23E87}" dt="2021-11-27T23:46:58.317" v="26" actId="26606"/>
          <ac:spMkLst>
            <pc:docMk/>
            <pc:sldMk cId="4265128102" sldId="261"/>
            <ac:spMk id="2" creationId="{C331F47C-6D79-4F22-8B42-7DD4F009BF62}"/>
          </ac:spMkLst>
        </pc:spChg>
        <pc:spChg chg="del">
          <ac:chgData name="Sarah Gothard" userId="0e53f415fda5f162" providerId="LiveId" clId="{DBE15AD1-5959-414A-AAF2-89C479F23E87}" dt="2021-11-27T23:46:58.317" v="26" actId="26606"/>
          <ac:spMkLst>
            <pc:docMk/>
            <pc:sldMk cId="4265128102" sldId="261"/>
            <ac:spMk id="3" creationId="{EC4F9559-6DCE-49C6-846A-F10DD3A3BD30}"/>
          </ac:spMkLst>
        </pc:spChg>
        <pc:spChg chg="mod ord">
          <ac:chgData name="Sarah Gothard" userId="0e53f415fda5f162" providerId="LiveId" clId="{DBE15AD1-5959-414A-AAF2-89C479F23E87}" dt="2021-11-27T23:46:58.317" v="26" actId="26606"/>
          <ac:spMkLst>
            <pc:docMk/>
            <pc:sldMk cId="4265128102" sldId="261"/>
            <ac:spMk id="4" creationId="{E6CDE5A4-08CF-4856-8F24-B236188A69ED}"/>
          </ac:spMkLst>
        </pc:spChg>
        <pc:spChg chg="add">
          <ac:chgData name="Sarah Gothard" userId="0e53f415fda5f162" providerId="LiveId" clId="{DBE15AD1-5959-414A-AAF2-89C479F23E87}" dt="2021-11-27T23:46:58.317" v="26" actId="26606"/>
          <ac:spMkLst>
            <pc:docMk/>
            <pc:sldMk cId="4265128102" sldId="261"/>
            <ac:spMk id="11" creationId="{32BC26D8-82FB-445E-AA49-62A77D7C1EE0}"/>
          </ac:spMkLst>
        </pc:spChg>
        <pc:spChg chg="add">
          <ac:chgData name="Sarah Gothard" userId="0e53f415fda5f162" providerId="LiveId" clId="{DBE15AD1-5959-414A-AAF2-89C479F23E87}" dt="2021-11-27T23:46:58.317" v="26" actId="26606"/>
          <ac:spMkLst>
            <pc:docMk/>
            <pc:sldMk cId="4265128102" sldId="261"/>
            <ac:spMk id="13" creationId="{CB44330D-EA18-4254-AA95-EB49948539B8}"/>
          </ac:spMkLst>
        </pc:spChg>
        <pc:picChg chg="add mod">
          <ac:chgData name="Sarah Gothard" userId="0e53f415fda5f162" providerId="LiveId" clId="{DBE15AD1-5959-414A-AAF2-89C479F23E87}" dt="2021-11-27T23:46:58.317" v="26" actId="26606"/>
          <ac:picMkLst>
            <pc:docMk/>
            <pc:sldMk cId="4265128102" sldId="261"/>
            <ac:picMk id="6" creationId="{E015F90D-FDA0-4506-BBE1-1F3B4629F8D0}"/>
          </ac:picMkLst>
        </pc:picChg>
      </pc:sldChg>
      <pc:sldChg chg="del">
        <pc:chgData name="Sarah Gothard" userId="0e53f415fda5f162" providerId="LiveId" clId="{DBE15AD1-5959-414A-AAF2-89C479F23E87}" dt="2021-11-27T23:44:44.954" v="10" actId="47"/>
        <pc:sldMkLst>
          <pc:docMk/>
          <pc:sldMk cId="296324345" sldId="262"/>
        </pc:sldMkLst>
      </pc:sldChg>
      <pc:sldChg chg="addSp delSp add mod ord">
        <pc:chgData name="Sarah Gothard" userId="0e53f415fda5f162" providerId="LiveId" clId="{DBE15AD1-5959-414A-AAF2-89C479F23E87}" dt="2021-11-27T23:48:47.338" v="31" actId="22"/>
        <pc:sldMkLst>
          <pc:docMk/>
          <pc:sldMk cId="3639007026" sldId="262"/>
        </pc:sldMkLst>
        <pc:picChg chg="add del">
          <ac:chgData name="Sarah Gothard" userId="0e53f415fda5f162" providerId="LiveId" clId="{DBE15AD1-5959-414A-AAF2-89C479F23E87}" dt="2021-11-27T23:48:47.338" v="31" actId="22"/>
          <ac:picMkLst>
            <pc:docMk/>
            <pc:sldMk cId="3639007026" sldId="262"/>
            <ac:picMk id="3" creationId="{7ED30FA6-11C7-4E44-A527-2A821D421658}"/>
          </ac:picMkLst>
        </pc:picChg>
      </pc:sldChg>
      <pc:sldChg chg="addSp delSp add mod">
        <pc:chgData name="Sarah Gothard" userId="0e53f415fda5f162" providerId="LiveId" clId="{DBE15AD1-5959-414A-AAF2-89C479F23E87}" dt="2021-11-27T23:50:39.692" v="49" actId="22"/>
        <pc:sldMkLst>
          <pc:docMk/>
          <pc:sldMk cId="682126612" sldId="263"/>
        </pc:sldMkLst>
        <pc:picChg chg="add del">
          <ac:chgData name="Sarah Gothard" userId="0e53f415fda5f162" providerId="LiveId" clId="{DBE15AD1-5959-414A-AAF2-89C479F23E87}" dt="2021-11-27T23:50:39.692" v="49" actId="22"/>
          <ac:picMkLst>
            <pc:docMk/>
            <pc:sldMk cId="682126612" sldId="263"/>
            <ac:picMk id="3" creationId="{D37BBDD5-FF11-490C-8604-96B8FC0A7F57}"/>
          </ac:picMkLst>
        </pc:picChg>
      </pc:sldChg>
      <pc:sldChg chg="addSp delSp modSp new del mod setBg">
        <pc:chgData name="Sarah Gothard" userId="0e53f415fda5f162" providerId="LiveId" clId="{DBE15AD1-5959-414A-AAF2-89C479F23E87}" dt="2021-11-27T23:49:08.473" v="39" actId="680"/>
        <pc:sldMkLst>
          <pc:docMk/>
          <pc:sldMk cId="1742717035" sldId="263"/>
        </pc:sldMkLst>
        <pc:spChg chg="add del">
          <ac:chgData name="Sarah Gothard" userId="0e53f415fda5f162" providerId="LiveId" clId="{DBE15AD1-5959-414A-AAF2-89C479F23E87}" dt="2021-11-27T23:49:04.050" v="37" actId="26606"/>
          <ac:spMkLst>
            <pc:docMk/>
            <pc:sldMk cId="1742717035" sldId="263"/>
            <ac:spMk id="2" creationId="{B2CA0F7B-19AB-44BB-93EE-E5B5A55DABFC}"/>
          </ac:spMkLst>
        </pc:spChg>
        <pc:spChg chg="add del">
          <ac:chgData name="Sarah Gothard" userId="0e53f415fda5f162" providerId="LiveId" clId="{DBE15AD1-5959-414A-AAF2-89C479F23E87}" dt="2021-11-27T23:49:04.050" v="37" actId="26606"/>
          <ac:spMkLst>
            <pc:docMk/>
            <pc:sldMk cId="1742717035" sldId="263"/>
            <ac:spMk id="3" creationId="{88AFE6D9-4113-4C77-8AA6-A3DEAB8678AD}"/>
          </ac:spMkLst>
        </pc:spChg>
        <pc:spChg chg="mod ord">
          <ac:chgData name="Sarah Gothard" userId="0e53f415fda5f162" providerId="LiveId" clId="{DBE15AD1-5959-414A-AAF2-89C479F23E87}" dt="2021-11-27T23:49:04.050" v="37" actId="26606"/>
          <ac:spMkLst>
            <pc:docMk/>
            <pc:sldMk cId="1742717035" sldId="263"/>
            <ac:spMk id="4" creationId="{3D5BF0AD-26D6-4014-959C-520E45596D75}"/>
          </ac:spMkLst>
        </pc:spChg>
        <pc:spChg chg="add del">
          <ac:chgData name="Sarah Gothard" userId="0e53f415fda5f162" providerId="LiveId" clId="{DBE15AD1-5959-414A-AAF2-89C479F23E87}" dt="2021-11-27T23:49:04.050" v="37" actId="26606"/>
          <ac:spMkLst>
            <pc:docMk/>
            <pc:sldMk cId="1742717035" sldId="263"/>
            <ac:spMk id="11" creationId="{32BC26D8-82FB-445E-AA49-62A77D7C1EE0}"/>
          </ac:spMkLst>
        </pc:spChg>
        <pc:spChg chg="add del">
          <ac:chgData name="Sarah Gothard" userId="0e53f415fda5f162" providerId="LiveId" clId="{DBE15AD1-5959-414A-AAF2-89C479F23E87}" dt="2021-11-27T23:49:04.050" v="37" actId="26606"/>
          <ac:spMkLst>
            <pc:docMk/>
            <pc:sldMk cId="1742717035" sldId="263"/>
            <ac:spMk id="13" creationId="{CB44330D-EA18-4254-AA95-EB49948539B8}"/>
          </ac:spMkLst>
        </pc:spChg>
        <pc:picChg chg="add del mod">
          <ac:chgData name="Sarah Gothard" userId="0e53f415fda5f162" providerId="LiveId" clId="{DBE15AD1-5959-414A-AAF2-89C479F23E87}" dt="2021-11-27T23:49:07.737" v="38" actId="22"/>
          <ac:picMkLst>
            <pc:docMk/>
            <pc:sldMk cId="1742717035" sldId="263"/>
            <ac:picMk id="6" creationId="{1CC6E678-782F-4DEE-9542-3FEC222DA930}"/>
          </ac:picMkLst>
        </pc:picChg>
      </pc:sldChg>
      <pc:sldChg chg="del">
        <pc:chgData name="Sarah Gothard" userId="0e53f415fda5f162" providerId="LiveId" clId="{DBE15AD1-5959-414A-AAF2-89C479F23E87}" dt="2021-11-27T23:44:42.076" v="9" actId="47"/>
        <pc:sldMkLst>
          <pc:docMk/>
          <pc:sldMk cId="2168313383" sldId="263"/>
        </pc:sldMkLst>
      </pc:sldChg>
      <pc:sldChg chg="add del">
        <pc:chgData name="Sarah Gothard" userId="0e53f415fda5f162" providerId="LiveId" clId="{DBE15AD1-5959-414A-AAF2-89C479F23E87}" dt="2021-11-27T23:49:03.595" v="36" actId="2890"/>
        <pc:sldMkLst>
          <pc:docMk/>
          <pc:sldMk cId="716133056" sldId="264"/>
        </pc:sldMkLst>
      </pc:sldChg>
      <pc:sldChg chg="addSp delSp modSp new mod setBg">
        <pc:chgData name="Sarah Gothard" userId="0e53f415fda5f162" providerId="LiveId" clId="{DBE15AD1-5959-414A-AAF2-89C479F23E87}" dt="2021-11-27T23:49:50.172" v="45" actId="27614"/>
        <pc:sldMkLst>
          <pc:docMk/>
          <pc:sldMk cId="1179622508" sldId="264"/>
        </pc:sldMkLst>
        <pc:spChg chg="del">
          <ac:chgData name="Sarah Gothard" userId="0e53f415fda5f162" providerId="LiveId" clId="{DBE15AD1-5959-414A-AAF2-89C479F23E87}" dt="2021-11-27T23:49:24.181" v="43" actId="26606"/>
          <ac:spMkLst>
            <pc:docMk/>
            <pc:sldMk cId="1179622508" sldId="264"/>
            <ac:spMk id="2" creationId="{72CE94BE-33A6-4154-B8F5-CF33E7B6F055}"/>
          </ac:spMkLst>
        </pc:spChg>
        <pc:spChg chg="del">
          <ac:chgData name="Sarah Gothard" userId="0e53f415fda5f162" providerId="LiveId" clId="{DBE15AD1-5959-414A-AAF2-89C479F23E87}" dt="2021-11-27T23:49:24.181" v="43" actId="26606"/>
          <ac:spMkLst>
            <pc:docMk/>
            <pc:sldMk cId="1179622508" sldId="264"/>
            <ac:spMk id="3" creationId="{032DB30E-0B3D-4EDA-99E3-F46E46DAB7C4}"/>
          </ac:spMkLst>
        </pc:spChg>
        <pc:spChg chg="mod ord">
          <ac:chgData name="Sarah Gothard" userId="0e53f415fda5f162" providerId="LiveId" clId="{DBE15AD1-5959-414A-AAF2-89C479F23E87}" dt="2021-11-27T23:49:24.181" v="43" actId="26606"/>
          <ac:spMkLst>
            <pc:docMk/>
            <pc:sldMk cId="1179622508" sldId="264"/>
            <ac:spMk id="4" creationId="{0103043E-8BC7-4380-9AE8-FBD28FE39138}"/>
          </ac:spMkLst>
        </pc:spChg>
        <pc:spChg chg="add">
          <ac:chgData name="Sarah Gothard" userId="0e53f415fda5f162" providerId="LiveId" clId="{DBE15AD1-5959-414A-AAF2-89C479F23E87}" dt="2021-11-27T23:49:24.181" v="43" actId="26606"/>
          <ac:spMkLst>
            <pc:docMk/>
            <pc:sldMk cId="1179622508" sldId="264"/>
            <ac:spMk id="11" creationId="{32BC26D8-82FB-445E-AA49-62A77D7C1EE0}"/>
          </ac:spMkLst>
        </pc:spChg>
        <pc:spChg chg="add">
          <ac:chgData name="Sarah Gothard" userId="0e53f415fda5f162" providerId="LiveId" clId="{DBE15AD1-5959-414A-AAF2-89C479F23E87}" dt="2021-11-27T23:49:24.181" v="43" actId="26606"/>
          <ac:spMkLst>
            <pc:docMk/>
            <pc:sldMk cId="1179622508" sldId="264"/>
            <ac:spMk id="13" creationId="{CB44330D-EA18-4254-AA95-EB49948539B8}"/>
          </ac:spMkLst>
        </pc:spChg>
        <pc:picChg chg="add mod">
          <ac:chgData name="Sarah Gothard" userId="0e53f415fda5f162" providerId="LiveId" clId="{DBE15AD1-5959-414A-AAF2-89C479F23E87}" dt="2021-11-27T23:49:50.172" v="45" actId="27614"/>
          <ac:picMkLst>
            <pc:docMk/>
            <pc:sldMk cId="1179622508" sldId="264"/>
            <ac:picMk id="6" creationId="{AED89DD3-415A-4B57-830B-8BEE9B240641}"/>
          </ac:picMkLst>
        </pc:picChg>
      </pc:sldChg>
      <pc:sldChg chg="del">
        <pc:chgData name="Sarah Gothard" userId="0e53f415fda5f162" providerId="LiveId" clId="{DBE15AD1-5959-414A-AAF2-89C479F23E87}" dt="2021-11-27T23:44:42.076" v="9" actId="47"/>
        <pc:sldMkLst>
          <pc:docMk/>
          <pc:sldMk cId="3899154839" sldId="264"/>
        </pc:sldMkLst>
      </pc:sldChg>
      <pc:sldChg chg="addSp delSp modSp new mod setBg">
        <pc:chgData name="Sarah Gothard" userId="0e53f415fda5f162" providerId="LiveId" clId="{DBE15AD1-5959-414A-AAF2-89C479F23E87}" dt="2021-11-27T23:49:52.193" v="47" actId="26606"/>
        <pc:sldMkLst>
          <pc:docMk/>
          <pc:sldMk cId="380263511" sldId="265"/>
        </pc:sldMkLst>
        <pc:spChg chg="del">
          <ac:chgData name="Sarah Gothard" userId="0e53f415fda5f162" providerId="LiveId" clId="{DBE15AD1-5959-414A-AAF2-89C479F23E87}" dt="2021-11-27T23:49:52.193" v="47" actId="26606"/>
          <ac:spMkLst>
            <pc:docMk/>
            <pc:sldMk cId="380263511" sldId="265"/>
            <ac:spMk id="2" creationId="{C070494C-2B6E-41F5-AD96-199571229CDD}"/>
          </ac:spMkLst>
        </pc:spChg>
        <pc:spChg chg="del">
          <ac:chgData name="Sarah Gothard" userId="0e53f415fda5f162" providerId="LiveId" clId="{DBE15AD1-5959-414A-AAF2-89C479F23E87}" dt="2021-11-27T23:49:52.193" v="47" actId="26606"/>
          <ac:spMkLst>
            <pc:docMk/>
            <pc:sldMk cId="380263511" sldId="265"/>
            <ac:spMk id="3" creationId="{71EDA478-2192-4331-AC0A-6014CD316D5D}"/>
          </ac:spMkLst>
        </pc:spChg>
        <pc:spChg chg="mod ord">
          <ac:chgData name="Sarah Gothard" userId="0e53f415fda5f162" providerId="LiveId" clId="{DBE15AD1-5959-414A-AAF2-89C479F23E87}" dt="2021-11-27T23:49:52.193" v="47" actId="26606"/>
          <ac:spMkLst>
            <pc:docMk/>
            <pc:sldMk cId="380263511" sldId="265"/>
            <ac:spMk id="4" creationId="{E850F726-80C1-46B4-A1C8-852883E67A7D}"/>
          </ac:spMkLst>
        </pc:spChg>
        <pc:spChg chg="add">
          <ac:chgData name="Sarah Gothard" userId="0e53f415fda5f162" providerId="LiveId" clId="{DBE15AD1-5959-414A-AAF2-89C479F23E87}" dt="2021-11-27T23:49:52.193" v="47" actId="26606"/>
          <ac:spMkLst>
            <pc:docMk/>
            <pc:sldMk cId="380263511" sldId="265"/>
            <ac:spMk id="11" creationId="{32BC26D8-82FB-445E-AA49-62A77D7C1EE0}"/>
          </ac:spMkLst>
        </pc:spChg>
        <pc:spChg chg="add">
          <ac:chgData name="Sarah Gothard" userId="0e53f415fda5f162" providerId="LiveId" clId="{DBE15AD1-5959-414A-AAF2-89C479F23E87}" dt="2021-11-27T23:49:52.193" v="47" actId="26606"/>
          <ac:spMkLst>
            <pc:docMk/>
            <pc:sldMk cId="380263511" sldId="265"/>
            <ac:spMk id="13" creationId="{CB44330D-EA18-4254-AA95-EB49948539B8}"/>
          </ac:spMkLst>
        </pc:spChg>
        <pc:picChg chg="add mod">
          <ac:chgData name="Sarah Gothard" userId="0e53f415fda5f162" providerId="LiveId" clId="{DBE15AD1-5959-414A-AAF2-89C479F23E87}" dt="2021-11-27T23:49:52.193" v="47" actId="26606"/>
          <ac:picMkLst>
            <pc:docMk/>
            <pc:sldMk cId="380263511" sldId="265"/>
            <ac:picMk id="6" creationId="{95CFD60D-0922-4CB2-AC5C-31FE9252ED80}"/>
          </ac:picMkLst>
        </pc:picChg>
      </pc:sldChg>
      <pc:sldChg chg="del">
        <pc:chgData name="Sarah Gothard" userId="0e53f415fda5f162" providerId="LiveId" clId="{DBE15AD1-5959-414A-AAF2-89C479F23E87}" dt="2021-11-27T23:44:42.076" v="9" actId="47"/>
        <pc:sldMkLst>
          <pc:docMk/>
          <pc:sldMk cId="2774496052" sldId="265"/>
        </pc:sldMkLst>
      </pc:sldChg>
      <pc:sldChg chg="addSp delSp modSp new mod setBg">
        <pc:chgData name="Sarah Gothard" userId="0e53f415fda5f162" providerId="LiveId" clId="{DBE15AD1-5959-414A-AAF2-89C479F23E87}" dt="2021-11-27T23:50:44.300" v="52" actId="26606"/>
        <pc:sldMkLst>
          <pc:docMk/>
          <pc:sldMk cId="2030087178" sldId="266"/>
        </pc:sldMkLst>
        <pc:spChg chg="del">
          <ac:chgData name="Sarah Gothard" userId="0e53f415fda5f162" providerId="LiveId" clId="{DBE15AD1-5959-414A-AAF2-89C479F23E87}" dt="2021-11-27T23:50:44.300" v="52" actId="26606"/>
          <ac:spMkLst>
            <pc:docMk/>
            <pc:sldMk cId="2030087178" sldId="266"/>
            <ac:spMk id="2" creationId="{B9E06EA8-0E70-45B0-9565-67842D2722C3}"/>
          </ac:spMkLst>
        </pc:spChg>
        <pc:spChg chg="del">
          <ac:chgData name="Sarah Gothard" userId="0e53f415fda5f162" providerId="LiveId" clId="{DBE15AD1-5959-414A-AAF2-89C479F23E87}" dt="2021-11-27T23:50:44.300" v="52" actId="26606"/>
          <ac:spMkLst>
            <pc:docMk/>
            <pc:sldMk cId="2030087178" sldId="266"/>
            <ac:spMk id="3" creationId="{39A5421F-10F0-4E60-BDE4-F2C061228FC3}"/>
          </ac:spMkLst>
        </pc:spChg>
        <pc:spChg chg="mod ord">
          <ac:chgData name="Sarah Gothard" userId="0e53f415fda5f162" providerId="LiveId" clId="{DBE15AD1-5959-414A-AAF2-89C479F23E87}" dt="2021-11-27T23:50:44.300" v="52" actId="26606"/>
          <ac:spMkLst>
            <pc:docMk/>
            <pc:sldMk cId="2030087178" sldId="266"/>
            <ac:spMk id="4" creationId="{BFA23DBE-4E18-4A36-BB76-53A2BEE3B523}"/>
          </ac:spMkLst>
        </pc:spChg>
        <pc:spChg chg="add">
          <ac:chgData name="Sarah Gothard" userId="0e53f415fda5f162" providerId="LiveId" clId="{DBE15AD1-5959-414A-AAF2-89C479F23E87}" dt="2021-11-27T23:50:44.300" v="52" actId="26606"/>
          <ac:spMkLst>
            <pc:docMk/>
            <pc:sldMk cId="2030087178" sldId="266"/>
            <ac:spMk id="11" creationId="{32BC26D8-82FB-445E-AA49-62A77D7C1EE0}"/>
          </ac:spMkLst>
        </pc:spChg>
        <pc:spChg chg="add">
          <ac:chgData name="Sarah Gothard" userId="0e53f415fda5f162" providerId="LiveId" clId="{DBE15AD1-5959-414A-AAF2-89C479F23E87}" dt="2021-11-27T23:50:44.300" v="52" actId="26606"/>
          <ac:spMkLst>
            <pc:docMk/>
            <pc:sldMk cId="2030087178" sldId="266"/>
            <ac:spMk id="13" creationId="{CB44330D-EA18-4254-AA95-EB49948539B8}"/>
          </ac:spMkLst>
        </pc:spChg>
        <pc:picChg chg="add mod">
          <ac:chgData name="Sarah Gothard" userId="0e53f415fda5f162" providerId="LiveId" clId="{DBE15AD1-5959-414A-AAF2-89C479F23E87}" dt="2021-11-27T23:50:44.300" v="52" actId="26606"/>
          <ac:picMkLst>
            <pc:docMk/>
            <pc:sldMk cId="2030087178" sldId="266"/>
            <ac:picMk id="6" creationId="{4F64C4A1-C480-430B-AAB7-1F565101C313}"/>
          </ac:picMkLst>
        </pc:picChg>
      </pc:sldChg>
      <pc:sldChg chg="del">
        <pc:chgData name="Sarah Gothard" userId="0e53f415fda5f162" providerId="LiveId" clId="{DBE15AD1-5959-414A-AAF2-89C479F23E87}" dt="2021-11-27T23:44:42.076" v="9" actId="47"/>
        <pc:sldMkLst>
          <pc:docMk/>
          <pc:sldMk cId="2491235320" sldId="266"/>
        </pc:sldMkLst>
      </pc:sldChg>
      <pc:sldChg chg="del">
        <pc:chgData name="Sarah Gothard" userId="0e53f415fda5f162" providerId="LiveId" clId="{DBE15AD1-5959-414A-AAF2-89C479F23E87}" dt="2021-11-27T23:44:42.076" v="9" actId="47"/>
        <pc:sldMkLst>
          <pc:docMk/>
          <pc:sldMk cId="2095668910" sldId="267"/>
        </pc:sldMkLst>
      </pc:sldChg>
      <pc:sldChg chg="add ord">
        <pc:chgData name="Sarah Gothard" userId="0e53f415fda5f162" providerId="LiveId" clId="{DBE15AD1-5959-414A-AAF2-89C479F23E87}" dt="2021-11-27T23:50:52.702" v="55"/>
        <pc:sldMkLst>
          <pc:docMk/>
          <pc:sldMk cId="3301022845" sldId="267"/>
        </pc:sldMkLst>
      </pc:sldChg>
      <pc:sldChg chg="addSp delSp modSp new mod setBg">
        <pc:chgData name="Sarah Gothard" userId="0e53f415fda5f162" providerId="LiveId" clId="{DBE15AD1-5959-414A-AAF2-89C479F23E87}" dt="2021-11-27T23:51:27.487" v="58" actId="26606"/>
        <pc:sldMkLst>
          <pc:docMk/>
          <pc:sldMk cId="2406575" sldId="268"/>
        </pc:sldMkLst>
        <pc:spChg chg="del">
          <ac:chgData name="Sarah Gothard" userId="0e53f415fda5f162" providerId="LiveId" clId="{DBE15AD1-5959-414A-AAF2-89C479F23E87}" dt="2021-11-27T23:51:27.487" v="58" actId="26606"/>
          <ac:spMkLst>
            <pc:docMk/>
            <pc:sldMk cId="2406575" sldId="268"/>
            <ac:spMk id="2" creationId="{06BAC462-B2B4-4ACB-8210-E8648F2BD4A8}"/>
          </ac:spMkLst>
        </pc:spChg>
        <pc:spChg chg="del">
          <ac:chgData name="Sarah Gothard" userId="0e53f415fda5f162" providerId="LiveId" clId="{DBE15AD1-5959-414A-AAF2-89C479F23E87}" dt="2021-11-27T23:51:27.487" v="58" actId="26606"/>
          <ac:spMkLst>
            <pc:docMk/>
            <pc:sldMk cId="2406575" sldId="268"/>
            <ac:spMk id="3" creationId="{1EBF999A-B631-4146-82A6-5F3E6F9350C9}"/>
          </ac:spMkLst>
        </pc:spChg>
        <pc:spChg chg="mod ord">
          <ac:chgData name="Sarah Gothard" userId="0e53f415fda5f162" providerId="LiveId" clId="{DBE15AD1-5959-414A-AAF2-89C479F23E87}" dt="2021-11-27T23:51:27.487" v="58" actId="26606"/>
          <ac:spMkLst>
            <pc:docMk/>
            <pc:sldMk cId="2406575" sldId="268"/>
            <ac:spMk id="4" creationId="{37CBAF1A-28E1-4A37-B056-5BDFDC119C87}"/>
          </ac:spMkLst>
        </pc:spChg>
        <pc:spChg chg="add">
          <ac:chgData name="Sarah Gothard" userId="0e53f415fda5f162" providerId="LiveId" clId="{DBE15AD1-5959-414A-AAF2-89C479F23E87}" dt="2021-11-27T23:51:27.487" v="58" actId="26606"/>
          <ac:spMkLst>
            <pc:docMk/>
            <pc:sldMk cId="2406575" sldId="268"/>
            <ac:spMk id="11" creationId="{32BC26D8-82FB-445E-AA49-62A77D7C1EE0}"/>
          </ac:spMkLst>
        </pc:spChg>
        <pc:spChg chg="add">
          <ac:chgData name="Sarah Gothard" userId="0e53f415fda5f162" providerId="LiveId" clId="{DBE15AD1-5959-414A-AAF2-89C479F23E87}" dt="2021-11-27T23:51:27.487" v="58" actId="26606"/>
          <ac:spMkLst>
            <pc:docMk/>
            <pc:sldMk cId="2406575" sldId="268"/>
            <ac:spMk id="13" creationId="{CB44330D-EA18-4254-AA95-EB49948539B8}"/>
          </ac:spMkLst>
        </pc:spChg>
        <pc:picChg chg="add mod">
          <ac:chgData name="Sarah Gothard" userId="0e53f415fda5f162" providerId="LiveId" clId="{DBE15AD1-5959-414A-AAF2-89C479F23E87}" dt="2021-11-27T23:51:27.487" v="58" actId="26606"/>
          <ac:picMkLst>
            <pc:docMk/>
            <pc:sldMk cId="2406575" sldId="268"/>
            <ac:picMk id="6" creationId="{C8A47C8D-51B1-4C20-BD94-64419498425D}"/>
          </ac:picMkLst>
        </pc:picChg>
      </pc:sldChg>
      <pc:sldChg chg="del">
        <pc:chgData name="Sarah Gothard" userId="0e53f415fda5f162" providerId="LiveId" clId="{DBE15AD1-5959-414A-AAF2-89C479F23E87}" dt="2021-11-27T23:44:42.076" v="9" actId="47"/>
        <pc:sldMkLst>
          <pc:docMk/>
          <pc:sldMk cId="15917543" sldId="272"/>
        </pc:sldMkLst>
      </pc:sldChg>
      <pc:sldChg chg="del">
        <pc:chgData name="Sarah Gothard" userId="0e53f415fda5f162" providerId="LiveId" clId="{DBE15AD1-5959-414A-AAF2-89C479F23E87}" dt="2021-11-27T23:44:42.076" v="9" actId="47"/>
        <pc:sldMkLst>
          <pc:docMk/>
          <pc:sldMk cId="1370590540" sldId="273"/>
        </pc:sldMkLst>
      </pc:sldChg>
      <pc:sldChg chg="del">
        <pc:chgData name="Sarah Gothard" userId="0e53f415fda5f162" providerId="LiveId" clId="{DBE15AD1-5959-414A-AAF2-89C479F23E87}" dt="2021-11-27T23:44:42.076" v="9" actId="47"/>
        <pc:sldMkLst>
          <pc:docMk/>
          <pc:sldMk cId="842164946" sldId="274"/>
        </pc:sldMkLst>
      </pc:sldChg>
      <pc:sldChg chg="del">
        <pc:chgData name="Sarah Gothard" userId="0e53f415fda5f162" providerId="LiveId" clId="{DBE15AD1-5959-414A-AAF2-89C479F23E87}" dt="2021-11-27T23:44:42.076" v="9" actId="47"/>
        <pc:sldMkLst>
          <pc:docMk/>
          <pc:sldMk cId="3709467769" sldId="275"/>
        </pc:sldMkLst>
      </pc:sldChg>
      <pc:sldChg chg="del">
        <pc:chgData name="Sarah Gothard" userId="0e53f415fda5f162" providerId="LiveId" clId="{DBE15AD1-5959-414A-AAF2-89C479F23E87}" dt="2021-11-27T23:44:42.076" v="9" actId="47"/>
        <pc:sldMkLst>
          <pc:docMk/>
          <pc:sldMk cId="3938695853" sldId="276"/>
        </pc:sldMkLst>
      </pc:sldChg>
      <pc:sldChg chg="del">
        <pc:chgData name="Sarah Gothard" userId="0e53f415fda5f162" providerId="LiveId" clId="{DBE15AD1-5959-414A-AAF2-89C479F23E87}" dt="2021-11-27T23:44:42.076" v="9" actId="47"/>
        <pc:sldMkLst>
          <pc:docMk/>
          <pc:sldMk cId="1913335308" sldId="277"/>
        </pc:sldMkLst>
      </pc:sldChg>
      <pc:sldChg chg="del">
        <pc:chgData name="Sarah Gothard" userId="0e53f415fda5f162" providerId="LiveId" clId="{DBE15AD1-5959-414A-AAF2-89C479F23E87}" dt="2021-11-27T23:44:42.076" v="9" actId="47"/>
        <pc:sldMkLst>
          <pc:docMk/>
          <pc:sldMk cId="1735247264" sldId="281"/>
        </pc:sldMkLst>
      </pc:sldChg>
      <pc:sldChg chg="del">
        <pc:chgData name="Sarah Gothard" userId="0e53f415fda5f162" providerId="LiveId" clId="{DBE15AD1-5959-414A-AAF2-89C479F23E87}" dt="2021-11-27T23:44:42.076" v="9" actId="47"/>
        <pc:sldMkLst>
          <pc:docMk/>
          <pc:sldMk cId="2312473374" sldId="28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11/27/2021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7765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023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261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09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00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488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825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766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25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387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665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527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045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713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669B7F-83FF-493C-87CC-FD28B7064F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4D36A3-1B74-40B0-9947-64344E730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23270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CA3A6EFA-6A4C-43B7-90D4-BD01E4AA8E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82126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F64C4A1-C480-430B-AAB7-1F565101C3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A23DBE-4E18-4A36-BB76-53A2BEE3B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30087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8A47C8D-51B1-4C20-BD94-6441949842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CBAF1A-28E1-4A37-B056-5BDFDC119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065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CA3A6EFA-6A4C-43B7-90D4-BD01E4AA8E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01022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9B33BD-53AB-4119-9315-64C4D22FE4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65705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F4A52927-2770-4383-8EB3-7048CBA651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704221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CA3A6EFA-6A4C-43B7-90D4-BD01E4AA8E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18637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EA357511-4D7E-4169-9C99-69B2FC15E4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FA39E9-8E53-46C1-9756-CB5D1CDB2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219985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015F90D-FDA0-4506-BBE1-1F3B4629F8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CDE5A4-08CF-4856-8F24-B236188A6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65128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Shape&#10;&#10;Description automatically generated with medium confidence">
            <a:extLst>
              <a:ext uri="{FF2B5EF4-FFF2-40B4-BE49-F238E27FC236}">
                <a16:creationId xmlns:a16="http://schemas.microsoft.com/office/drawing/2014/main" id="{CA3A6EFA-6A4C-43B7-90D4-BD01E4AA8E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6124C2-A51B-431C-B1FE-AD17FD292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39007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AED89DD3-415A-4B57-830B-8BEE9B24064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03043E-8BC7-4380-9AE8-FBD28FE39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796225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95CFD60D-0922-4CB2-AC5C-31FE9252ED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3327" y="643467"/>
            <a:ext cx="107653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50F726-80C1-46B4-A1C8-852883E67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02635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</cp:revision>
  <dcterms:created xsi:type="dcterms:W3CDTF">2019-11-11T15:05:52Z</dcterms:created>
  <dcterms:modified xsi:type="dcterms:W3CDTF">2021-11-27T23:51:31Z</dcterms:modified>
</cp:coreProperties>
</file>