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A83CC2-3FBC-495A-8426-06EBF7DC32E6}" v="9" dt="2021-03-19T18:26:01.7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94" d="100"/>
          <a:sy n="94" d="100"/>
        </p:scale>
        <p:origin x="41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1BA83CC2-3FBC-495A-8426-06EBF7DC32E6}"/>
    <pc:docChg chg="undo custSel addSld delSld modSld">
      <pc:chgData name="Sarah Gothard" userId="0e53f415fda5f162" providerId="LiveId" clId="{1BA83CC2-3FBC-495A-8426-06EBF7DC32E6}" dt="2021-03-19T18:27:02.039" v="51" actId="26606"/>
      <pc:docMkLst>
        <pc:docMk/>
      </pc:docMkLst>
      <pc:sldChg chg="addSp delSp modSp mod">
        <pc:chgData name="Sarah Gothard" userId="0e53f415fda5f162" providerId="LiveId" clId="{1BA83CC2-3FBC-495A-8426-06EBF7DC32E6}" dt="2021-03-19T18:21:26.269" v="18" actId="1076"/>
        <pc:sldMkLst>
          <pc:docMk/>
          <pc:sldMk cId="806788547" sldId="256"/>
        </pc:sldMkLst>
        <pc:spChg chg="mod ord">
          <ac:chgData name="Sarah Gothard" userId="0e53f415fda5f162" providerId="LiveId" clId="{1BA83CC2-3FBC-495A-8426-06EBF7DC32E6}" dt="2021-03-19T18:21:20.404" v="16" actId="26606"/>
          <ac:spMkLst>
            <pc:docMk/>
            <pc:sldMk cId="806788547" sldId="256"/>
            <ac:spMk id="4" creationId="{6B9EE853-79E8-4548-B7E3-1647DD40572D}"/>
          </ac:spMkLst>
        </pc:spChg>
        <pc:spChg chg="add del">
          <ac:chgData name="Sarah Gothard" userId="0e53f415fda5f162" providerId="LiveId" clId="{1BA83CC2-3FBC-495A-8426-06EBF7DC32E6}" dt="2021-03-19T18:21:20.404" v="16" actId="26606"/>
          <ac:spMkLst>
            <pc:docMk/>
            <pc:sldMk cId="806788547" sldId="256"/>
            <ac:spMk id="11" creationId="{32BC26D8-82FB-445E-AA49-62A77D7C1EE0}"/>
          </ac:spMkLst>
        </pc:spChg>
        <pc:spChg chg="add del">
          <ac:chgData name="Sarah Gothard" userId="0e53f415fda5f162" providerId="LiveId" clId="{1BA83CC2-3FBC-495A-8426-06EBF7DC32E6}" dt="2021-03-19T18:21:20.404" v="16" actId="26606"/>
          <ac:spMkLst>
            <pc:docMk/>
            <pc:sldMk cId="806788547" sldId="256"/>
            <ac:spMk id="13" creationId="{CB44330D-EA18-4254-AA95-EB49948539B8}"/>
          </ac:spMkLst>
        </pc:spChg>
        <pc:picChg chg="add mod">
          <ac:chgData name="Sarah Gothard" userId="0e53f415fda5f162" providerId="LiveId" clId="{1BA83CC2-3FBC-495A-8426-06EBF7DC32E6}" dt="2021-03-19T18:21:26.269" v="18" actId="1076"/>
          <ac:picMkLst>
            <pc:docMk/>
            <pc:sldMk cId="806788547" sldId="256"/>
            <ac:picMk id="3" creationId="{381F9FB5-F268-49B3-B21D-E170A5394267}"/>
          </ac:picMkLst>
        </pc:picChg>
        <pc:picChg chg="del">
          <ac:chgData name="Sarah Gothard" userId="0e53f415fda5f162" providerId="LiveId" clId="{1BA83CC2-3FBC-495A-8426-06EBF7DC32E6}" dt="2021-03-19T18:16:57.340" v="0" actId="478"/>
          <ac:picMkLst>
            <pc:docMk/>
            <pc:sldMk cId="806788547" sldId="256"/>
            <ac:picMk id="6" creationId="{115915B5-4E8E-46F1-A1A1-690AB998896B}"/>
          </ac:picMkLst>
        </pc:picChg>
      </pc:sldChg>
      <pc:sldChg chg="addSp delSp modSp mod">
        <pc:chgData name="Sarah Gothard" userId="0e53f415fda5f162" providerId="LiveId" clId="{1BA83CC2-3FBC-495A-8426-06EBF7DC32E6}" dt="2021-03-19T18:22:07.891" v="20" actId="26606"/>
        <pc:sldMkLst>
          <pc:docMk/>
          <pc:sldMk cId="1843701223" sldId="257"/>
        </pc:sldMkLst>
        <pc:spChg chg="ord">
          <ac:chgData name="Sarah Gothard" userId="0e53f415fda5f162" providerId="LiveId" clId="{1BA83CC2-3FBC-495A-8426-06EBF7DC32E6}" dt="2021-03-19T18:22:07.891" v="20" actId="26606"/>
          <ac:spMkLst>
            <pc:docMk/>
            <pc:sldMk cId="1843701223" sldId="257"/>
            <ac:spMk id="4" creationId="{1E45741D-DD30-4AEA-B08F-2C8441394B5E}"/>
          </ac:spMkLst>
        </pc:spChg>
        <pc:spChg chg="del">
          <ac:chgData name="Sarah Gothard" userId="0e53f415fda5f162" providerId="LiveId" clId="{1BA83CC2-3FBC-495A-8426-06EBF7DC32E6}" dt="2021-03-19T18:22:07.891" v="20" actId="26606"/>
          <ac:spMkLst>
            <pc:docMk/>
            <pc:sldMk cId="1843701223" sldId="257"/>
            <ac:spMk id="13" creationId="{32BC26D8-82FB-445E-AA49-62A77D7C1EE0}"/>
          </ac:spMkLst>
        </pc:spChg>
        <pc:spChg chg="del">
          <ac:chgData name="Sarah Gothard" userId="0e53f415fda5f162" providerId="LiveId" clId="{1BA83CC2-3FBC-495A-8426-06EBF7DC32E6}" dt="2021-03-19T18:22:07.891" v="20" actId="26606"/>
          <ac:spMkLst>
            <pc:docMk/>
            <pc:sldMk cId="1843701223" sldId="257"/>
            <ac:spMk id="15" creationId="{CB44330D-EA18-4254-AA95-EB49948539B8}"/>
          </ac:spMkLst>
        </pc:spChg>
        <pc:spChg chg="add">
          <ac:chgData name="Sarah Gothard" userId="0e53f415fda5f162" providerId="LiveId" clId="{1BA83CC2-3FBC-495A-8426-06EBF7DC32E6}" dt="2021-03-19T18:22:07.891" v="20" actId="26606"/>
          <ac:spMkLst>
            <pc:docMk/>
            <pc:sldMk cId="1843701223" sldId="257"/>
            <ac:spMk id="20" creationId="{32BC26D8-82FB-445E-AA49-62A77D7C1EE0}"/>
          </ac:spMkLst>
        </pc:spChg>
        <pc:spChg chg="add">
          <ac:chgData name="Sarah Gothard" userId="0e53f415fda5f162" providerId="LiveId" clId="{1BA83CC2-3FBC-495A-8426-06EBF7DC32E6}" dt="2021-03-19T18:22:07.891" v="20" actId="26606"/>
          <ac:spMkLst>
            <pc:docMk/>
            <pc:sldMk cId="1843701223" sldId="257"/>
            <ac:spMk id="22" creationId="{CB44330D-EA18-4254-AA95-EB49948539B8}"/>
          </ac:spMkLst>
        </pc:spChg>
        <pc:picChg chg="add mod">
          <ac:chgData name="Sarah Gothard" userId="0e53f415fda5f162" providerId="LiveId" clId="{1BA83CC2-3FBC-495A-8426-06EBF7DC32E6}" dt="2021-03-19T18:22:07.891" v="20" actId="26606"/>
          <ac:picMkLst>
            <pc:docMk/>
            <pc:sldMk cId="1843701223" sldId="257"/>
            <ac:picMk id="3" creationId="{B100EF18-C53E-47ED-BC4E-E6AEA1D311C3}"/>
          </ac:picMkLst>
        </pc:picChg>
        <pc:picChg chg="del">
          <ac:chgData name="Sarah Gothard" userId="0e53f415fda5f162" providerId="LiveId" clId="{1BA83CC2-3FBC-495A-8426-06EBF7DC32E6}" dt="2021-03-19T18:16:59.247" v="1" actId="478"/>
          <ac:picMkLst>
            <pc:docMk/>
            <pc:sldMk cId="1843701223" sldId="257"/>
            <ac:picMk id="8" creationId="{A6D01A64-6AD1-4E0C-91D4-B1D6A35C5806}"/>
          </ac:picMkLst>
        </pc:picChg>
      </pc:sldChg>
      <pc:sldChg chg="addSp delSp modSp mod">
        <pc:chgData name="Sarah Gothard" userId="0e53f415fda5f162" providerId="LiveId" clId="{1BA83CC2-3FBC-495A-8426-06EBF7DC32E6}" dt="2021-03-19T18:22:22.432" v="22" actId="26606"/>
        <pc:sldMkLst>
          <pc:docMk/>
          <pc:sldMk cId="4055888263" sldId="258"/>
        </pc:sldMkLst>
        <pc:spChg chg="ord">
          <ac:chgData name="Sarah Gothard" userId="0e53f415fda5f162" providerId="LiveId" clId="{1BA83CC2-3FBC-495A-8426-06EBF7DC32E6}" dt="2021-03-19T18:22:22.432" v="22" actId="26606"/>
          <ac:spMkLst>
            <pc:docMk/>
            <pc:sldMk cId="4055888263" sldId="258"/>
            <ac:spMk id="2" creationId="{F53C9B4A-6DA7-4119-B225-12C26EAA370C}"/>
          </ac:spMkLst>
        </pc:spChg>
        <pc:spChg chg="del">
          <ac:chgData name="Sarah Gothard" userId="0e53f415fda5f162" providerId="LiveId" clId="{1BA83CC2-3FBC-495A-8426-06EBF7DC32E6}" dt="2021-03-19T18:22:22.432" v="22" actId="26606"/>
          <ac:spMkLst>
            <pc:docMk/>
            <pc:sldMk cId="4055888263" sldId="258"/>
            <ac:spMk id="9" creationId="{32BC26D8-82FB-445E-AA49-62A77D7C1EE0}"/>
          </ac:spMkLst>
        </pc:spChg>
        <pc:spChg chg="del">
          <ac:chgData name="Sarah Gothard" userId="0e53f415fda5f162" providerId="LiveId" clId="{1BA83CC2-3FBC-495A-8426-06EBF7DC32E6}" dt="2021-03-19T18:22:22.432" v="22" actId="26606"/>
          <ac:spMkLst>
            <pc:docMk/>
            <pc:sldMk cId="4055888263" sldId="258"/>
            <ac:spMk id="11" creationId="{CB44330D-EA18-4254-AA95-EB49948539B8}"/>
          </ac:spMkLst>
        </pc:spChg>
        <pc:spChg chg="add">
          <ac:chgData name="Sarah Gothard" userId="0e53f415fda5f162" providerId="LiveId" clId="{1BA83CC2-3FBC-495A-8426-06EBF7DC32E6}" dt="2021-03-19T18:22:22.432" v="22" actId="26606"/>
          <ac:spMkLst>
            <pc:docMk/>
            <pc:sldMk cId="4055888263" sldId="258"/>
            <ac:spMk id="16" creationId="{32BC26D8-82FB-445E-AA49-62A77D7C1EE0}"/>
          </ac:spMkLst>
        </pc:spChg>
        <pc:spChg chg="add">
          <ac:chgData name="Sarah Gothard" userId="0e53f415fda5f162" providerId="LiveId" clId="{1BA83CC2-3FBC-495A-8426-06EBF7DC32E6}" dt="2021-03-19T18:22:22.432" v="22" actId="26606"/>
          <ac:spMkLst>
            <pc:docMk/>
            <pc:sldMk cId="4055888263" sldId="258"/>
            <ac:spMk id="18" creationId="{CB44330D-EA18-4254-AA95-EB49948539B8}"/>
          </ac:spMkLst>
        </pc:spChg>
        <pc:picChg chg="del">
          <ac:chgData name="Sarah Gothard" userId="0e53f415fda5f162" providerId="LiveId" clId="{1BA83CC2-3FBC-495A-8426-06EBF7DC32E6}" dt="2021-03-19T18:17:00.783" v="2" actId="478"/>
          <ac:picMkLst>
            <pc:docMk/>
            <pc:sldMk cId="4055888263" sldId="258"/>
            <ac:picMk id="4" creationId="{85EB1A22-D978-4544-B7F1-67E2333B0B71}"/>
          </ac:picMkLst>
        </pc:picChg>
        <pc:picChg chg="add mod">
          <ac:chgData name="Sarah Gothard" userId="0e53f415fda5f162" providerId="LiveId" clId="{1BA83CC2-3FBC-495A-8426-06EBF7DC32E6}" dt="2021-03-19T18:22:22.432" v="22" actId="26606"/>
          <ac:picMkLst>
            <pc:docMk/>
            <pc:sldMk cId="4055888263" sldId="258"/>
            <ac:picMk id="5" creationId="{D643949C-0E5E-4B19-8B9D-2CE174488401}"/>
          </ac:picMkLst>
        </pc:picChg>
      </pc:sldChg>
      <pc:sldChg chg="addSp delSp modSp add mod setBg delDesignElem">
        <pc:chgData name="Sarah Gothard" userId="0e53f415fda5f162" providerId="LiveId" clId="{1BA83CC2-3FBC-495A-8426-06EBF7DC32E6}" dt="2021-03-19T18:22:41.605" v="24" actId="26606"/>
        <pc:sldMkLst>
          <pc:docMk/>
          <pc:sldMk cId="218055886" sldId="259"/>
        </pc:sldMkLst>
        <pc:spChg chg="ord">
          <ac:chgData name="Sarah Gothard" userId="0e53f415fda5f162" providerId="LiveId" clId="{1BA83CC2-3FBC-495A-8426-06EBF7DC32E6}" dt="2021-03-19T18:22:41.605" v="24" actId="26606"/>
          <ac:spMkLst>
            <pc:docMk/>
            <pc:sldMk cId="218055886" sldId="259"/>
            <ac:spMk id="2" creationId="{F53C9B4A-6DA7-4119-B225-12C26EAA370C}"/>
          </ac:spMkLst>
        </pc:spChg>
        <pc:spChg chg="add">
          <ac:chgData name="Sarah Gothard" userId="0e53f415fda5f162" providerId="LiveId" clId="{1BA83CC2-3FBC-495A-8426-06EBF7DC32E6}" dt="2021-03-19T18:22:41.605" v="24" actId="26606"/>
          <ac:spMkLst>
            <pc:docMk/>
            <pc:sldMk cId="218055886" sldId="259"/>
            <ac:spMk id="6" creationId="{32BC26D8-82FB-445E-AA49-62A77D7C1EE0}"/>
          </ac:spMkLst>
        </pc:spChg>
        <pc:spChg chg="add">
          <ac:chgData name="Sarah Gothard" userId="0e53f415fda5f162" providerId="LiveId" clId="{1BA83CC2-3FBC-495A-8426-06EBF7DC32E6}" dt="2021-03-19T18:22:41.605" v="24" actId="26606"/>
          <ac:spMkLst>
            <pc:docMk/>
            <pc:sldMk cId="218055886" sldId="259"/>
            <ac:spMk id="7" creationId="{CB44330D-EA18-4254-AA95-EB49948539B8}"/>
          </ac:spMkLst>
        </pc:spChg>
        <pc:spChg chg="del">
          <ac:chgData name="Sarah Gothard" userId="0e53f415fda5f162" providerId="LiveId" clId="{1BA83CC2-3FBC-495A-8426-06EBF7DC32E6}" dt="2021-03-19T18:17:04.260" v="5"/>
          <ac:spMkLst>
            <pc:docMk/>
            <pc:sldMk cId="218055886" sldId="259"/>
            <ac:spMk id="9" creationId="{32BC26D8-82FB-445E-AA49-62A77D7C1EE0}"/>
          </ac:spMkLst>
        </pc:spChg>
        <pc:spChg chg="del">
          <ac:chgData name="Sarah Gothard" userId="0e53f415fda5f162" providerId="LiveId" clId="{1BA83CC2-3FBC-495A-8426-06EBF7DC32E6}" dt="2021-03-19T18:17:04.260" v="5"/>
          <ac:spMkLst>
            <pc:docMk/>
            <pc:sldMk cId="218055886" sldId="259"/>
            <ac:spMk id="11" creationId="{CB44330D-EA18-4254-AA95-EB49948539B8}"/>
          </ac:spMkLst>
        </pc:spChg>
        <pc:picChg chg="add mod">
          <ac:chgData name="Sarah Gothard" userId="0e53f415fda5f162" providerId="LiveId" clId="{1BA83CC2-3FBC-495A-8426-06EBF7DC32E6}" dt="2021-03-19T18:22:41.605" v="24" actId="26606"/>
          <ac:picMkLst>
            <pc:docMk/>
            <pc:sldMk cId="218055886" sldId="259"/>
            <ac:picMk id="4" creationId="{9A4C8223-3615-41B6-9576-E2CAFD2A5F0D}"/>
          </ac:picMkLst>
        </pc:picChg>
      </pc:sldChg>
      <pc:sldChg chg="del">
        <pc:chgData name="Sarah Gothard" userId="0e53f415fda5f162" providerId="LiveId" clId="{1BA83CC2-3FBC-495A-8426-06EBF7DC32E6}" dt="2021-03-19T18:17:02.993" v="3" actId="47"/>
        <pc:sldMkLst>
          <pc:docMk/>
          <pc:sldMk cId="3696494328" sldId="259"/>
        </pc:sldMkLst>
      </pc:sldChg>
      <pc:sldChg chg="addSp delSp modSp add mod setBg delDesignElem">
        <pc:chgData name="Sarah Gothard" userId="0e53f415fda5f162" providerId="LiveId" clId="{1BA83CC2-3FBC-495A-8426-06EBF7DC32E6}" dt="2021-03-19T18:23:20.967" v="26" actId="26606"/>
        <pc:sldMkLst>
          <pc:docMk/>
          <pc:sldMk cId="2336832277" sldId="260"/>
        </pc:sldMkLst>
        <pc:spChg chg="ord">
          <ac:chgData name="Sarah Gothard" userId="0e53f415fda5f162" providerId="LiveId" clId="{1BA83CC2-3FBC-495A-8426-06EBF7DC32E6}" dt="2021-03-19T18:23:20.967" v="26" actId="26606"/>
          <ac:spMkLst>
            <pc:docMk/>
            <pc:sldMk cId="2336832277" sldId="260"/>
            <ac:spMk id="2" creationId="{F53C9B4A-6DA7-4119-B225-12C26EAA370C}"/>
          </ac:spMkLst>
        </pc:spChg>
        <pc:spChg chg="add">
          <ac:chgData name="Sarah Gothard" userId="0e53f415fda5f162" providerId="LiveId" clId="{1BA83CC2-3FBC-495A-8426-06EBF7DC32E6}" dt="2021-03-19T18:23:20.967" v="26" actId="26606"/>
          <ac:spMkLst>
            <pc:docMk/>
            <pc:sldMk cId="2336832277" sldId="260"/>
            <ac:spMk id="6" creationId="{32BC26D8-82FB-445E-AA49-62A77D7C1EE0}"/>
          </ac:spMkLst>
        </pc:spChg>
        <pc:spChg chg="add">
          <ac:chgData name="Sarah Gothard" userId="0e53f415fda5f162" providerId="LiveId" clId="{1BA83CC2-3FBC-495A-8426-06EBF7DC32E6}" dt="2021-03-19T18:23:20.967" v="26" actId="26606"/>
          <ac:spMkLst>
            <pc:docMk/>
            <pc:sldMk cId="2336832277" sldId="260"/>
            <ac:spMk id="7" creationId="{CB44330D-EA18-4254-AA95-EB49948539B8}"/>
          </ac:spMkLst>
        </pc:spChg>
        <pc:spChg chg="del">
          <ac:chgData name="Sarah Gothard" userId="0e53f415fda5f162" providerId="LiveId" clId="{1BA83CC2-3FBC-495A-8426-06EBF7DC32E6}" dt="2021-03-19T18:17:04.577" v="7"/>
          <ac:spMkLst>
            <pc:docMk/>
            <pc:sldMk cId="2336832277" sldId="260"/>
            <ac:spMk id="9" creationId="{32BC26D8-82FB-445E-AA49-62A77D7C1EE0}"/>
          </ac:spMkLst>
        </pc:spChg>
        <pc:spChg chg="del">
          <ac:chgData name="Sarah Gothard" userId="0e53f415fda5f162" providerId="LiveId" clId="{1BA83CC2-3FBC-495A-8426-06EBF7DC32E6}" dt="2021-03-19T18:17:04.577" v="7"/>
          <ac:spMkLst>
            <pc:docMk/>
            <pc:sldMk cId="2336832277" sldId="260"/>
            <ac:spMk id="11" creationId="{CB44330D-EA18-4254-AA95-EB49948539B8}"/>
          </ac:spMkLst>
        </pc:spChg>
        <pc:picChg chg="add mod">
          <ac:chgData name="Sarah Gothard" userId="0e53f415fda5f162" providerId="LiveId" clId="{1BA83CC2-3FBC-495A-8426-06EBF7DC32E6}" dt="2021-03-19T18:23:20.967" v="26" actId="26606"/>
          <ac:picMkLst>
            <pc:docMk/>
            <pc:sldMk cId="2336832277" sldId="260"/>
            <ac:picMk id="4" creationId="{98545141-4E12-48C0-A3A8-476D5272D427}"/>
          </ac:picMkLst>
        </pc:picChg>
      </pc:sldChg>
      <pc:sldChg chg="addSp delSp modSp add mod setBg delDesignElem">
        <pc:chgData name="Sarah Gothard" userId="0e53f415fda5f162" providerId="LiveId" clId="{1BA83CC2-3FBC-495A-8426-06EBF7DC32E6}" dt="2021-03-19T18:23:41.862" v="28" actId="26606"/>
        <pc:sldMkLst>
          <pc:docMk/>
          <pc:sldMk cId="2722668606" sldId="261"/>
        </pc:sldMkLst>
        <pc:spChg chg="ord">
          <ac:chgData name="Sarah Gothard" userId="0e53f415fda5f162" providerId="LiveId" clId="{1BA83CC2-3FBC-495A-8426-06EBF7DC32E6}" dt="2021-03-19T18:23:41.862" v="28" actId="26606"/>
          <ac:spMkLst>
            <pc:docMk/>
            <pc:sldMk cId="2722668606" sldId="261"/>
            <ac:spMk id="2" creationId="{F53C9B4A-6DA7-4119-B225-12C26EAA370C}"/>
          </ac:spMkLst>
        </pc:spChg>
        <pc:spChg chg="add">
          <ac:chgData name="Sarah Gothard" userId="0e53f415fda5f162" providerId="LiveId" clId="{1BA83CC2-3FBC-495A-8426-06EBF7DC32E6}" dt="2021-03-19T18:23:41.862" v="28" actId="26606"/>
          <ac:spMkLst>
            <pc:docMk/>
            <pc:sldMk cId="2722668606" sldId="261"/>
            <ac:spMk id="6" creationId="{32BC26D8-82FB-445E-AA49-62A77D7C1EE0}"/>
          </ac:spMkLst>
        </pc:spChg>
        <pc:spChg chg="add">
          <ac:chgData name="Sarah Gothard" userId="0e53f415fda5f162" providerId="LiveId" clId="{1BA83CC2-3FBC-495A-8426-06EBF7DC32E6}" dt="2021-03-19T18:23:41.862" v="28" actId="26606"/>
          <ac:spMkLst>
            <pc:docMk/>
            <pc:sldMk cId="2722668606" sldId="261"/>
            <ac:spMk id="7" creationId="{CB44330D-EA18-4254-AA95-EB49948539B8}"/>
          </ac:spMkLst>
        </pc:spChg>
        <pc:spChg chg="del">
          <ac:chgData name="Sarah Gothard" userId="0e53f415fda5f162" providerId="LiveId" clId="{1BA83CC2-3FBC-495A-8426-06EBF7DC32E6}" dt="2021-03-19T18:17:04.824" v="9"/>
          <ac:spMkLst>
            <pc:docMk/>
            <pc:sldMk cId="2722668606" sldId="261"/>
            <ac:spMk id="9" creationId="{32BC26D8-82FB-445E-AA49-62A77D7C1EE0}"/>
          </ac:spMkLst>
        </pc:spChg>
        <pc:spChg chg="del">
          <ac:chgData name="Sarah Gothard" userId="0e53f415fda5f162" providerId="LiveId" clId="{1BA83CC2-3FBC-495A-8426-06EBF7DC32E6}" dt="2021-03-19T18:17:04.824" v="9"/>
          <ac:spMkLst>
            <pc:docMk/>
            <pc:sldMk cId="2722668606" sldId="261"/>
            <ac:spMk id="11" creationId="{CB44330D-EA18-4254-AA95-EB49948539B8}"/>
          </ac:spMkLst>
        </pc:spChg>
        <pc:picChg chg="add mod">
          <ac:chgData name="Sarah Gothard" userId="0e53f415fda5f162" providerId="LiveId" clId="{1BA83CC2-3FBC-495A-8426-06EBF7DC32E6}" dt="2021-03-19T18:23:41.862" v="28" actId="26606"/>
          <ac:picMkLst>
            <pc:docMk/>
            <pc:sldMk cId="2722668606" sldId="261"/>
            <ac:picMk id="4" creationId="{86C9E72C-CA24-47F8-A16F-E6A241AAE701}"/>
          </ac:picMkLst>
        </pc:picChg>
      </pc:sldChg>
      <pc:sldChg chg="addSp delSp modSp add mod setBg delDesignElem">
        <pc:chgData name="Sarah Gothard" userId="0e53f415fda5f162" providerId="LiveId" clId="{1BA83CC2-3FBC-495A-8426-06EBF7DC32E6}" dt="2021-03-19T18:24:03.014" v="33" actId="26606"/>
        <pc:sldMkLst>
          <pc:docMk/>
          <pc:sldMk cId="2486814975" sldId="262"/>
        </pc:sldMkLst>
        <pc:spChg chg="ord">
          <ac:chgData name="Sarah Gothard" userId="0e53f415fda5f162" providerId="LiveId" clId="{1BA83CC2-3FBC-495A-8426-06EBF7DC32E6}" dt="2021-03-19T18:24:03.014" v="33" actId="26606"/>
          <ac:spMkLst>
            <pc:docMk/>
            <pc:sldMk cId="2486814975" sldId="262"/>
            <ac:spMk id="2" creationId="{F53C9B4A-6DA7-4119-B225-12C26EAA370C}"/>
          </ac:spMkLst>
        </pc:spChg>
        <pc:spChg chg="add">
          <ac:chgData name="Sarah Gothard" userId="0e53f415fda5f162" providerId="LiveId" clId="{1BA83CC2-3FBC-495A-8426-06EBF7DC32E6}" dt="2021-03-19T18:24:03.014" v="33" actId="26606"/>
          <ac:spMkLst>
            <pc:docMk/>
            <pc:sldMk cId="2486814975" sldId="262"/>
            <ac:spMk id="6" creationId="{32BC26D8-82FB-445E-AA49-62A77D7C1EE0}"/>
          </ac:spMkLst>
        </pc:spChg>
        <pc:spChg chg="add">
          <ac:chgData name="Sarah Gothard" userId="0e53f415fda5f162" providerId="LiveId" clId="{1BA83CC2-3FBC-495A-8426-06EBF7DC32E6}" dt="2021-03-19T18:24:03.014" v="33" actId="26606"/>
          <ac:spMkLst>
            <pc:docMk/>
            <pc:sldMk cId="2486814975" sldId="262"/>
            <ac:spMk id="7" creationId="{CB44330D-EA18-4254-AA95-EB49948539B8}"/>
          </ac:spMkLst>
        </pc:spChg>
        <pc:spChg chg="del">
          <ac:chgData name="Sarah Gothard" userId="0e53f415fda5f162" providerId="LiveId" clId="{1BA83CC2-3FBC-495A-8426-06EBF7DC32E6}" dt="2021-03-19T18:17:04.992" v="11"/>
          <ac:spMkLst>
            <pc:docMk/>
            <pc:sldMk cId="2486814975" sldId="262"/>
            <ac:spMk id="9" creationId="{32BC26D8-82FB-445E-AA49-62A77D7C1EE0}"/>
          </ac:spMkLst>
        </pc:spChg>
        <pc:spChg chg="del">
          <ac:chgData name="Sarah Gothard" userId="0e53f415fda5f162" providerId="LiveId" clId="{1BA83CC2-3FBC-495A-8426-06EBF7DC32E6}" dt="2021-03-19T18:17:04.992" v="11"/>
          <ac:spMkLst>
            <pc:docMk/>
            <pc:sldMk cId="2486814975" sldId="262"/>
            <ac:spMk id="11" creationId="{CB44330D-EA18-4254-AA95-EB49948539B8}"/>
          </ac:spMkLst>
        </pc:spChg>
        <pc:picChg chg="add mod">
          <ac:chgData name="Sarah Gothard" userId="0e53f415fda5f162" providerId="LiveId" clId="{1BA83CC2-3FBC-495A-8426-06EBF7DC32E6}" dt="2021-03-19T18:24:03.014" v="33" actId="26606"/>
          <ac:picMkLst>
            <pc:docMk/>
            <pc:sldMk cId="2486814975" sldId="262"/>
            <ac:picMk id="4" creationId="{737BDAD3-B49F-490B-A267-EB4010616D03}"/>
          </ac:picMkLst>
        </pc:picChg>
      </pc:sldChg>
      <pc:sldChg chg="del">
        <pc:chgData name="Sarah Gothard" userId="0e53f415fda5f162" providerId="LiveId" clId="{1BA83CC2-3FBC-495A-8426-06EBF7DC32E6}" dt="2021-03-19T18:17:02.993" v="3" actId="47"/>
        <pc:sldMkLst>
          <pc:docMk/>
          <pc:sldMk cId="4255404083" sldId="262"/>
        </pc:sldMkLst>
      </pc:sldChg>
      <pc:sldChg chg="del">
        <pc:chgData name="Sarah Gothard" userId="0e53f415fda5f162" providerId="LiveId" clId="{1BA83CC2-3FBC-495A-8426-06EBF7DC32E6}" dt="2021-03-19T18:17:02.993" v="3" actId="47"/>
        <pc:sldMkLst>
          <pc:docMk/>
          <pc:sldMk cId="1029961976" sldId="263"/>
        </pc:sldMkLst>
      </pc:sldChg>
      <pc:sldChg chg="delSp add del setBg delDesignElem">
        <pc:chgData name="Sarah Gothard" userId="0e53f415fda5f162" providerId="LiveId" clId="{1BA83CC2-3FBC-495A-8426-06EBF7DC32E6}" dt="2021-03-19T18:25:27.331" v="40" actId="47"/>
        <pc:sldMkLst>
          <pc:docMk/>
          <pc:sldMk cId="1496760591" sldId="263"/>
        </pc:sldMkLst>
        <pc:spChg chg="del">
          <ac:chgData name="Sarah Gothard" userId="0e53f415fda5f162" providerId="LiveId" clId="{1BA83CC2-3FBC-495A-8426-06EBF7DC32E6}" dt="2021-03-19T18:17:05.198" v="13"/>
          <ac:spMkLst>
            <pc:docMk/>
            <pc:sldMk cId="1496760591" sldId="263"/>
            <ac:spMk id="9" creationId="{32BC26D8-82FB-445E-AA49-62A77D7C1EE0}"/>
          </ac:spMkLst>
        </pc:spChg>
        <pc:spChg chg="del">
          <ac:chgData name="Sarah Gothard" userId="0e53f415fda5f162" providerId="LiveId" clId="{1BA83CC2-3FBC-495A-8426-06EBF7DC32E6}" dt="2021-03-19T18:17:05.198" v="13"/>
          <ac:spMkLst>
            <pc:docMk/>
            <pc:sldMk cId="1496760591" sldId="263"/>
            <ac:spMk id="11" creationId="{CB44330D-EA18-4254-AA95-EB49948539B8}"/>
          </ac:spMkLst>
        </pc:spChg>
      </pc:sldChg>
      <pc:sldChg chg="del">
        <pc:chgData name="Sarah Gothard" userId="0e53f415fda5f162" providerId="LiveId" clId="{1BA83CC2-3FBC-495A-8426-06EBF7DC32E6}" dt="2021-03-19T18:17:02.993" v="3" actId="47"/>
        <pc:sldMkLst>
          <pc:docMk/>
          <pc:sldMk cId="3343476418" sldId="264"/>
        </pc:sldMkLst>
      </pc:sldChg>
      <pc:sldChg chg="addSp modSp add mod setBg">
        <pc:chgData name="Sarah Gothard" userId="0e53f415fda5f162" providerId="LiveId" clId="{1BA83CC2-3FBC-495A-8426-06EBF7DC32E6}" dt="2021-03-19T18:24:50.584" v="35" actId="26606"/>
        <pc:sldMkLst>
          <pc:docMk/>
          <pc:sldMk cId="3540970831" sldId="264"/>
        </pc:sldMkLst>
        <pc:spChg chg="ord">
          <ac:chgData name="Sarah Gothard" userId="0e53f415fda5f162" providerId="LiveId" clId="{1BA83CC2-3FBC-495A-8426-06EBF7DC32E6}" dt="2021-03-19T18:24:50.584" v="35" actId="26606"/>
          <ac:spMkLst>
            <pc:docMk/>
            <pc:sldMk cId="3540970831" sldId="264"/>
            <ac:spMk id="2" creationId="{F53C9B4A-6DA7-4119-B225-12C26EAA370C}"/>
          </ac:spMkLst>
        </pc:spChg>
        <pc:spChg chg="add">
          <ac:chgData name="Sarah Gothard" userId="0e53f415fda5f162" providerId="LiveId" clId="{1BA83CC2-3FBC-495A-8426-06EBF7DC32E6}" dt="2021-03-19T18:24:50.584" v="35" actId="26606"/>
          <ac:spMkLst>
            <pc:docMk/>
            <pc:sldMk cId="3540970831" sldId="264"/>
            <ac:spMk id="9" creationId="{32BC26D8-82FB-445E-AA49-62A77D7C1EE0}"/>
          </ac:spMkLst>
        </pc:spChg>
        <pc:spChg chg="add">
          <ac:chgData name="Sarah Gothard" userId="0e53f415fda5f162" providerId="LiveId" clId="{1BA83CC2-3FBC-495A-8426-06EBF7DC32E6}" dt="2021-03-19T18:24:50.584" v="35" actId="26606"/>
          <ac:spMkLst>
            <pc:docMk/>
            <pc:sldMk cId="3540970831" sldId="264"/>
            <ac:spMk id="11" creationId="{CB44330D-EA18-4254-AA95-EB49948539B8}"/>
          </ac:spMkLst>
        </pc:spChg>
        <pc:picChg chg="add mod">
          <ac:chgData name="Sarah Gothard" userId="0e53f415fda5f162" providerId="LiveId" clId="{1BA83CC2-3FBC-495A-8426-06EBF7DC32E6}" dt="2021-03-19T18:24:50.584" v="35" actId="26606"/>
          <ac:picMkLst>
            <pc:docMk/>
            <pc:sldMk cId="3540970831" sldId="264"/>
            <ac:picMk id="4" creationId="{81697FFD-23AF-4D61-BAFA-65E9DEF3F0FA}"/>
          </ac:picMkLst>
        </pc:picChg>
      </pc:sldChg>
      <pc:sldChg chg="addSp modSp add mod setBg">
        <pc:chgData name="Sarah Gothard" userId="0e53f415fda5f162" providerId="LiveId" clId="{1BA83CC2-3FBC-495A-8426-06EBF7DC32E6}" dt="2021-03-19T18:25:09.876" v="37" actId="26606"/>
        <pc:sldMkLst>
          <pc:docMk/>
          <pc:sldMk cId="71099378" sldId="265"/>
        </pc:sldMkLst>
        <pc:spChg chg="ord">
          <ac:chgData name="Sarah Gothard" userId="0e53f415fda5f162" providerId="LiveId" clId="{1BA83CC2-3FBC-495A-8426-06EBF7DC32E6}" dt="2021-03-19T18:25:09.876" v="37" actId="26606"/>
          <ac:spMkLst>
            <pc:docMk/>
            <pc:sldMk cId="71099378" sldId="265"/>
            <ac:spMk id="2" creationId="{F53C9B4A-6DA7-4119-B225-12C26EAA370C}"/>
          </ac:spMkLst>
        </pc:spChg>
        <pc:spChg chg="add">
          <ac:chgData name="Sarah Gothard" userId="0e53f415fda5f162" providerId="LiveId" clId="{1BA83CC2-3FBC-495A-8426-06EBF7DC32E6}" dt="2021-03-19T18:25:09.876" v="37" actId="26606"/>
          <ac:spMkLst>
            <pc:docMk/>
            <pc:sldMk cId="71099378" sldId="265"/>
            <ac:spMk id="9" creationId="{32BC26D8-82FB-445E-AA49-62A77D7C1EE0}"/>
          </ac:spMkLst>
        </pc:spChg>
        <pc:spChg chg="add">
          <ac:chgData name="Sarah Gothard" userId="0e53f415fda5f162" providerId="LiveId" clId="{1BA83CC2-3FBC-495A-8426-06EBF7DC32E6}" dt="2021-03-19T18:25:09.876" v="37" actId="26606"/>
          <ac:spMkLst>
            <pc:docMk/>
            <pc:sldMk cId="71099378" sldId="265"/>
            <ac:spMk id="11" creationId="{CB44330D-EA18-4254-AA95-EB49948539B8}"/>
          </ac:spMkLst>
        </pc:spChg>
        <pc:picChg chg="add mod">
          <ac:chgData name="Sarah Gothard" userId="0e53f415fda5f162" providerId="LiveId" clId="{1BA83CC2-3FBC-495A-8426-06EBF7DC32E6}" dt="2021-03-19T18:25:09.876" v="37" actId="26606"/>
          <ac:picMkLst>
            <pc:docMk/>
            <pc:sldMk cId="71099378" sldId="265"/>
            <ac:picMk id="4" creationId="{7A4AC676-7804-4ADB-95B2-1D613E234811}"/>
          </ac:picMkLst>
        </pc:picChg>
      </pc:sldChg>
      <pc:sldChg chg="addSp modSp add mod setBg">
        <pc:chgData name="Sarah Gothard" userId="0e53f415fda5f162" providerId="LiveId" clId="{1BA83CC2-3FBC-495A-8426-06EBF7DC32E6}" dt="2021-03-19T18:25:25.324" v="39" actId="26606"/>
        <pc:sldMkLst>
          <pc:docMk/>
          <pc:sldMk cId="4057302754" sldId="266"/>
        </pc:sldMkLst>
        <pc:spChg chg="ord">
          <ac:chgData name="Sarah Gothard" userId="0e53f415fda5f162" providerId="LiveId" clId="{1BA83CC2-3FBC-495A-8426-06EBF7DC32E6}" dt="2021-03-19T18:25:25.324" v="39" actId="26606"/>
          <ac:spMkLst>
            <pc:docMk/>
            <pc:sldMk cId="4057302754" sldId="266"/>
            <ac:spMk id="2" creationId="{F53C9B4A-6DA7-4119-B225-12C26EAA370C}"/>
          </ac:spMkLst>
        </pc:spChg>
        <pc:spChg chg="add">
          <ac:chgData name="Sarah Gothard" userId="0e53f415fda5f162" providerId="LiveId" clId="{1BA83CC2-3FBC-495A-8426-06EBF7DC32E6}" dt="2021-03-19T18:25:25.324" v="39" actId="26606"/>
          <ac:spMkLst>
            <pc:docMk/>
            <pc:sldMk cId="4057302754" sldId="266"/>
            <ac:spMk id="9" creationId="{32BC26D8-82FB-445E-AA49-62A77D7C1EE0}"/>
          </ac:spMkLst>
        </pc:spChg>
        <pc:spChg chg="add">
          <ac:chgData name="Sarah Gothard" userId="0e53f415fda5f162" providerId="LiveId" clId="{1BA83CC2-3FBC-495A-8426-06EBF7DC32E6}" dt="2021-03-19T18:25:25.324" v="39" actId="26606"/>
          <ac:spMkLst>
            <pc:docMk/>
            <pc:sldMk cId="4057302754" sldId="266"/>
            <ac:spMk id="11" creationId="{CB44330D-EA18-4254-AA95-EB49948539B8}"/>
          </ac:spMkLst>
        </pc:spChg>
        <pc:picChg chg="add mod">
          <ac:chgData name="Sarah Gothard" userId="0e53f415fda5f162" providerId="LiveId" clId="{1BA83CC2-3FBC-495A-8426-06EBF7DC32E6}" dt="2021-03-19T18:25:25.324" v="39" actId="26606"/>
          <ac:picMkLst>
            <pc:docMk/>
            <pc:sldMk cId="4057302754" sldId="266"/>
            <ac:picMk id="4" creationId="{F133647F-1178-4BC0-BF14-D92C60935F4A}"/>
          </ac:picMkLst>
        </pc:picChg>
      </pc:sldChg>
      <pc:sldChg chg="addSp delSp modSp add mod setBg delDesignElem">
        <pc:chgData name="Sarah Gothard" userId="0e53f415fda5f162" providerId="LiveId" clId="{1BA83CC2-3FBC-495A-8426-06EBF7DC32E6}" dt="2021-03-19T18:26:23.934" v="47" actId="26606"/>
        <pc:sldMkLst>
          <pc:docMk/>
          <pc:sldMk cId="3200043668" sldId="267"/>
        </pc:sldMkLst>
        <pc:spChg chg="ord">
          <ac:chgData name="Sarah Gothard" userId="0e53f415fda5f162" providerId="LiveId" clId="{1BA83CC2-3FBC-495A-8426-06EBF7DC32E6}" dt="2021-03-19T18:26:23.934" v="47" actId="26606"/>
          <ac:spMkLst>
            <pc:docMk/>
            <pc:sldMk cId="3200043668" sldId="267"/>
            <ac:spMk id="2" creationId="{F53C9B4A-6DA7-4119-B225-12C26EAA370C}"/>
          </ac:spMkLst>
        </pc:spChg>
        <pc:spChg chg="del">
          <ac:chgData name="Sarah Gothard" userId="0e53f415fda5f162" providerId="LiveId" clId="{1BA83CC2-3FBC-495A-8426-06EBF7DC32E6}" dt="2021-03-19T18:26:01.756" v="44"/>
          <ac:spMkLst>
            <pc:docMk/>
            <pc:sldMk cId="3200043668" sldId="267"/>
            <ac:spMk id="9" creationId="{32BC26D8-82FB-445E-AA49-62A77D7C1EE0}"/>
          </ac:spMkLst>
        </pc:spChg>
        <pc:spChg chg="add">
          <ac:chgData name="Sarah Gothard" userId="0e53f415fda5f162" providerId="LiveId" clId="{1BA83CC2-3FBC-495A-8426-06EBF7DC32E6}" dt="2021-03-19T18:26:23.934" v="47" actId="26606"/>
          <ac:spMkLst>
            <pc:docMk/>
            <pc:sldMk cId="3200043668" sldId="267"/>
            <ac:spMk id="10" creationId="{32BC26D8-82FB-445E-AA49-62A77D7C1EE0}"/>
          </ac:spMkLst>
        </pc:spChg>
        <pc:spChg chg="del">
          <ac:chgData name="Sarah Gothard" userId="0e53f415fda5f162" providerId="LiveId" clId="{1BA83CC2-3FBC-495A-8426-06EBF7DC32E6}" dt="2021-03-19T18:26:01.756" v="44"/>
          <ac:spMkLst>
            <pc:docMk/>
            <pc:sldMk cId="3200043668" sldId="267"/>
            <ac:spMk id="11" creationId="{CB44330D-EA18-4254-AA95-EB49948539B8}"/>
          </ac:spMkLst>
        </pc:spChg>
        <pc:spChg chg="add">
          <ac:chgData name="Sarah Gothard" userId="0e53f415fda5f162" providerId="LiveId" clId="{1BA83CC2-3FBC-495A-8426-06EBF7DC32E6}" dt="2021-03-19T18:26:23.934" v="47" actId="26606"/>
          <ac:spMkLst>
            <pc:docMk/>
            <pc:sldMk cId="3200043668" sldId="267"/>
            <ac:spMk id="12" creationId="{CB44330D-EA18-4254-AA95-EB49948539B8}"/>
          </ac:spMkLst>
        </pc:spChg>
        <pc:picChg chg="del">
          <ac:chgData name="Sarah Gothard" userId="0e53f415fda5f162" providerId="LiveId" clId="{1BA83CC2-3FBC-495A-8426-06EBF7DC32E6}" dt="2021-03-19T18:26:05.730" v="45" actId="478"/>
          <ac:picMkLst>
            <pc:docMk/>
            <pc:sldMk cId="3200043668" sldId="267"/>
            <ac:picMk id="4" creationId="{81697FFD-23AF-4D61-BAFA-65E9DEF3F0FA}"/>
          </ac:picMkLst>
        </pc:picChg>
        <pc:picChg chg="add mod">
          <ac:chgData name="Sarah Gothard" userId="0e53f415fda5f162" providerId="LiveId" clId="{1BA83CC2-3FBC-495A-8426-06EBF7DC32E6}" dt="2021-03-19T18:26:23.934" v="47" actId="26606"/>
          <ac:picMkLst>
            <pc:docMk/>
            <pc:sldMk cId="3200043668" sldId="267"/>
            <ac:picMk id="5" creationId="{3583B0AE-16F1-4E28-B40B-0E409F77A17F}"/>
          </ac:picMkLst>
        </pc:picChg>
      </pc:sldChg>
      <pc:sldChg chg="addSp delSp modSp add mod setBg delDesignElem">
        <pc:chgData name="Sarah Gothard" userId="0e53f415fda5f162" providerId="LiveId" clId="{1BA83CC2-3FBC-495A-8426-06EBF7DC32E6}" dt="2021-03-19T18:26:56.416" v="50" actId="26606"/>
        <pc:sldMkLst>
          <pc:docMk/>
          <pc:sldMk cId="134717469" sldId="268"/>
        </pc:sldMkLst>
        <pc:spChg chg="ord">
          <ac:chgData name="Sarah Gothard" userId="0e53f415fda5f162" providerId="LiveId" clId="{1BA83CC2-3FBC-495A-8426-06EBF7DC32E6}" dt="2021-03-19T18:26:56.416" v="50" actId="26606"/>
          <ac:spMkLst>
            <pc:docMk/>
            <pc:sldMk cId="134717469" sldId="268"/>
            <ac:spMk id="2" creationId="{F53C9B4A-6DA7-4119-B225-12C26EAA370C}"/>
          </ac:spMkLst>
        </pc:spChg>
        <pc:spChg chg="del">
          <ac:chgData name="Sarah Gothard" userId="0e53f415fda5f162" providerId="LiveId" clId="{1BA83CC2-3FBC-495A-8426-06EBF7DC32E6}" dt="2021-03-19T18:26:01.756" v="44"/>
          <ac:spMkLst>
            <pc:docMk/>
            <pc:sldMk cId="134717469" sldId="268"/>
            <ac:spMk id="9" creationId="{32BC26D8-82FB-445E-AA49-62A77D7C1EE0}"/>
          </ac:spMkLst>
        </pc:spChg>
        <pc:spChg chg="add">
          <ac:chgData name="Sarah Gothard" userId="0e53f415fda5f162" providerId="LiveId" clId="{1BA83CC2-3FBC-495A-8426-06EBF7DC32E6}" dt="2021-03-19T18:26:56.416" v="50" actId="26606"/>
          <ac:spMkLst>
            <pc:docMk/>
            <pc:sldMk cId="134717469" sldId="268"/>
            <ac:spMk id="10" creationId="{32BC26D8-82FB-445E-AA49-62A77D7C1EE0}"/>
          </ac:spMkLst>
        </pc:spChg>
        <pc:spChg chg="del">
          <ac:chgData name="Sarah Gothard" userId="0e53f415fda5f162" providerId="LiveId" clId="{1BA83CC2-3FBC-495A-8426-06EBF7DC32E6}" dt="2021-03-19T18:26:01.756" v="44"/>
          <ac:spMkLst>
            <pc:docMk/>
            <pc:sldMk cId="134717469" sldId="268"/>
            <ac:spMk id="11" creationId="{CB44330D-EA18-4254-AA95-EB49948539B8}"/>
          </ac:spMkLst>
        </pc:spChg>
        <pc:spChg chg="add">
          <ac:chgData name="Sarah Gothard" userId="0e53f415fda5f162" providerId="LiveId" clId="{1BA83CC2-3FBC-495A-8426-06EBF7DC32E6}" dt="2021-03-19T18:26:56.416" v="50" actId="26606"/>
          <ac:spMkLst>
            <pc:docMk/>
            <pc:sldMk cId="134717469" sldId="268"/>
            <ac:spMk id="12" creationId="{CB44330D-EA18-4254-AA95-EB49948539B8}"/>
          </ac:spMkLst>
        </pc:spChg>
        <pc:picChg chg="del">
          <ac:chgData name="Sarah Gothard" userId="0e53f415fda5f162" providerId="LiveId" clId="{1BA83CC2-3FBC-495A-8426-06EBF7DC32E6}" dt="2021-03-19T18:26:54.681" v="48" actId="478"/>
          <ac:picMkLst>
            <pc:docMk/>
            <pc:sldMk cId="134717469" sldId="268"/>
            <ac:picMk id="4" creationId="{7A4AC676-7804-4ADB-95B2-1D613E234811}"/>
          </ac:picMkLst>
        </pc:picChg>
        <pc:picChg chg="add mod">
          <ac:chgData name="Sarah Gothard" userId="0e53f415fda5f162" providerId="LiveId" clId="{1BA83CC2-3FBC-495A-8426-06EBF7DC32E6}" dt="2021-03-19T18:26:56.416" v="50" actId="26606"/>
          <ac:picMkLst>
            <pc:docMk/>
            <pc:sldMk cId="134717469" sldId="268"/>
            <ac:picMk id="5" creationId="{ED09A727-AD5F-4082-BB6A-07905B4C9217}"/>
          </ac:picMkLst>
        </pc:picChg>
      </pc:sldChg>
      <pc:sldChg chg="addSp delSp add mod setBg delDesignElem">
        <pc:chgData name="Sarah Gothard" userId="0e53f415fda5f162" providerId="LiveId" clId="{1BA83CC2-3FBC-495A-8426-06EBF7DC32E6}" dt="2021-03-19T18:27:02.039" v="51" actId="26606"/>
        <pc:sldMkLst>
          <pc:docMk/>
          <pc:sldMk cId="2925464284" sldId="269"/>
        </pc:sldMkLst>
        <pc:spChg chg="add">
          <ac:chgData name="Sarah Gothard" userId="0e53f415fda5f162" providerId="LiveId" clId="{1BA83CC2-3FBC-495A-8426-06EBF7DC32E6}" dt="2021-03-19T18:27:02.039" v="51" actId="26606"/>
          <ac:spMkLst>
            <pc:docMk/>
            <pc:sldMk cId="2925464284" sldId="269"/>
            <ac:spMk id="6" creationId="{32BC26D8-82FB-445E-AA49-62A77D7C1EE0}"/>
          </ac:spMkLst>
        </pc:spChg>
        <pc:spChg chg="add">
          <ac:chgData name="Sarah Gothard" userId="0e53f415fda5f162" providerId="LiveId" clId="{1BA83CC2-3FBC-495A-8426-06EBF7DC32E6}" dt="2021-03-19T18:27:02.039" v="51" actId="26606"/>
          <ac:spMkLst>
            <pc:docMk/>
            <pc:sldMk cId="2925464284" sldId="269"/>
            <ac:spMk id="7" creationId="{CB44330D-EA18-4254-AA95-EB49948539B8}"/>
          </ac:spMkLst>
        </pc:spChg>
        <pc:spChg chg="del">
          <ac:chgData name="Sarah Gothard" userId="0e53f415fda5f162" providerId="LiveId" clId="{1BA83CC2-3FBC-495A-8426-06EBF7DC32E6}" dt="2021-03-19T18:26:01.756" v="44"/>
          <ac:spMkLst>
            <pc:docMk/>
            <pc:sldMk cId="2925464284" sldId="269"/>
            <ac:spMk id="9" creationId="{32BC26D8-82FB-445E-AA49-62A77D7C1EE0}"/>
          </ac:spMkLst>
        </pc:spChg>
        <pc:spChg chg="del">
          <ac:chgData name="Sarah Gothard" userId="0e53f415fda5f162" providerId="LiveId" clId="{1BA83CC2-3FBC-495A-8426-06EBF7DC32E6}" dt="2021-03-19T18:26:01.756" v="44"/>
          <ac:spMkLst>
            <pc:docMk/>
            <pc:sldMk cId="2925464284" sldId="269"/>
            <ac:spMk id="11" creationId="{CB44330D-EA18-4254-AA95-EB49948539B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1/23/2026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62DB5DAA-ED1B-4801-B6C6-90D5C0D0D1C0}" type="datetime1">
              <a:rPr lang="en-US" smtClean="0"/>
              <a:t>1/23/2026</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D645C2D4-7603-492F-9E1A-8298680DB61C}" type="datetime1">
              <a:rPr lang="en-US" smtClean="0"/>
              <a:t>1/23/2026</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717855A2-2D11-4AFE-8E0F-C293F1A5D1E9}" type="datetime1">
              <a:rPr lang="en-US" smtClean="0"/>
              <a:t>1/23/2026</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A8EC746E-F265-4065-B65A-05F6B7E4B5BB}" type="datetime1">
              <a:rPr lang="en-US" smtClean="0"/>
              <a:t>1/23/2026</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9664C46C-CC43-4E0E-B79B-13CAB9003F63}" type="datetime1">
              <a:rPr lang="en-US" smtClean="0"/>
              <a:t>1/23/2026</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FC576EDB-EE52-4918-9633-35AD5B4F78A3}" type="datetime1">
              <a:rPr lang="en-US" smtClean="0"/>
              <a:t>1/23/2026</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68E87A27-1A35-4199-A554-E3D50CB2F6BE}" type="datetime1">
              <a:rPr lang="en-US" smtClean="0"/>
              <a:t>1/23/2026</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C8C1B516-6704-4A71-9E3C-5801BB3EB88B}" type="datetime1">
              <a:rPr lang="en-US" smtClean="0"/>
              <a:t>1/23/2026</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704D8C36-E5C9-4B6E-9F25-AA742E670606}" type="datetime1">
              <a:rPr lang="en-US" smtClean="0"/>
              <a:t>1/23/2026</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ECD7EB29-0D51-4899-9BE4-C041332C0282}" type="datetime1">
              <a:rPr lang="en-US" smtClean="0"/>
              <a:t>1/23/2026</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1AC051CD-DB86-4CBB-976D-EDC9FEA7673D}" type="datetime1">
              <a:rPr lang="en-US" smtClean="0"/>
              <a:t>1/23/2026</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C8F285-6A00-4DB5-9E9C-C0B99DCCC3EE}" type="datetime1">
              <a:rPr lang="en-US" smtClean="0"/>
              <a:t>1/23/2026</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pic>
        <p:nvPicPr>
          <p:cNvPr id="3" name="Picture 2">
            <a:extLst>
              <a:ext uri="{FF2B5EF4-FFF2-40B4-BE49-F238E27FC236}">
                <a16:creationId xmlns:a16="http://schemas.microsoft.com/office/drawing/2014/main" id="{381F9FB5-F268-49B3-B21D-E170A5394267}"/>
              </a:ext>
            </a:extLst>
          </p:cNvPr>
          <p:cNvPicPr>
            <a:picLocks noChangeAspect="1"/>
          </p:cNvPicPr>
          <p:nvPr/>
        </p:nvPicPr>
        <p:blipFill>
          <a:blip r:embed="rId3"/>
          <a:stretch>
            <a:fillRect/>
          </a:stretch>
        </p:blipFill>
        <p:spPr>
          <a:xfrm>
            <a:off x="792480" y="2706643"/>
            <a:ext cx="10607040" cy="1444713"/>
          </a:xfrm>
          <a:prstGeom prst="rect">
            <a:avLst/>
          </a:prstGeom>
        </p:spPr>
      </p:pic>
    </p:spTree>
    <p:extLst>
      <p:ext uri="{BB962C8B-B14F-4D97-AF65-F5344CB8AC3E}">
        <p14:creationId xmlns:p14="http://schemas.microsoft.com/office/powerpoint/2010/main" val="806788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E8DC8E8-4556-EEFB-A072-CE365C7E9F16}"/>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Footer Placeholder 5">
            <a:extLst>
              <a:ext uri="{FF2B5EF4-FFF2-40B4-BE49-F238E27FC236}">
                <a16:creationId xmlns:a16="http://schemas.microsoft.com/office/drawing/2014/main" id="{EA026F9D-3D48-1C57-8D56-020BFA194D94}"/>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4057302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2924A2-E046-F95E-9467-61F3CBAB84EF}"/>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Footer Placeholder 5">
            <a:extLst>
              <a:ext uri="{FF2B5EF4-FFF2-40B4-BE49-F238E27FC236}">
                <a16:creationId xmlns:a16="http://schemas.microsoft.com/office/drawing/2014/main" id="{A32CFB35-BF8C-7CA5-99E6-52B51392A0AB}"/>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32000436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2456B1-A82B-D2D5-1994-95A05D9C9C6D}"/>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Footer Placeholder 5">
            <a:extLst>
              <a:ext uri="{FF2B5EF4-FFF2-40B4-BE49-F238E27FC236}">
                <a16:creationId xmlns:a16="http://schemas.microsoft.com/office/drawing/2014/main" id="{E69B93D9-378D-07DA-F48F-FCDA7C275D47}"/>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134717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E594463-FD7A-7AC5-A230-F3573D3D7D87}"/>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Footer Placeholder 7">
            <a:extLst>
              <a:ext uri="{FF2B5EF4-FFF2-40B4-BE49-F238E27FC236}">
                <a16:creationId xmlns:a16="http://schemas.microsoft.com/office/drawing/2014/main" id="{845E366F-0036-BBD3-C76D-24405044AF9C}"/>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925464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9AE9776-A079-1FE9-AE06-C5C0ED78A98C}"/>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Footer Placeholder 5">
            <a:extLst>
              <a:ext uri="{FF2B5EF4-FFF2-40B4-BE49-F238E27FC236}">
                <a16:creationId xmlns:a16="http://schemas.microsoft.com/office/drawing/2014/main" id="{6160CC18-A569-FCEA-56A6-448EA175F05C}"/>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1843701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9489CC8-32B7-5AAD-9C92-B62CF4EF3849}"/>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Footer Placeholder 5">
            <a:extLst>
              <a:ext uri="{FF2B5EF4-FFF2-40B4-BE49-F238E27FC236}">
                <a16:creationId xmlns:a16="http://schemas.microsoft.com/office/drawing/2014/main" id="{FCCDF2FA-D2DE-F017-E153-5E7C47202327}"/>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4055888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98C2358-5B78-5D51-2B46-3CD2B4CEE1BD}"/>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838200"/>
            <a:ext cx="12192000" cy="5181600"/>
          </a:xfrm>
          <a:prstGeom prst="rect">
            <a:avLst/>
          </a:prstGeom>
        </p:spPr>
      </p:pic>
      <p:sp>
        <p:nvSpPr>
          <p:cNvPr id="8" name="Footer Placeholder 7">
            <a:extLst>
              <a:ext uri="{FF2B5EF4-FFF2-40B4-BE49-F238E27FC236}">
                <a16:creationId xmlns:a16="http://schemas.microsoft.com/office/drawing/2014/main" id="{AE19C993-3783-AAB5-037D-0C4638B6B2E3}"/>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18055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B1BE33E-BBF3-8A37-ED77-8525B62B8DBC}"/>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Footer Placeholder 7">
            <a:extLst>
              <a:ext uri="{FF2B5EF4-FFF2-40B4-BE49-F238E27FC236}">
                <a16:creationId xmlns:a16="http://schemas.microsoft.com/office/drawing/2014/main" id="{847BD3E6-A460-4275-EE1B-11C78E5089C4}"/>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336832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6F12CD2-849D-56E4-7E82-6E67B26426BB}"/>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Footer Placeholder 7">
            <a:extLst>
              <a:ext uri="{FF2B5EF4-FFF2-40B4-BE49-F238E27FC236}">
                <a16:creationId xmlns:a16="http://schemas.microsoft.com/office/drawing/2014/main" id="{B9DC2CB9-FD76-6555-C51B-EAC1829C0CFD}"/>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722668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88FC9EB-A4F7-91D3-5236-B5EB7F2D2BDD}"/>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Footer Placeholder 7">
            <a:extLst>
              <a:ext uri="{FF2B5EF4-FFF2-40B4-BE49-F238E27FC236}">
                <a16:creationId xmlns:a16="http://schemas.microsoft.com/office/drawing/2014/main" id="{46E4EC13-3D85-9899-83E4-FC69E13D6FDC}"/>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486814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58B1F80-E50A-A326-721B-170D0FAA900F}"/>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Footer Placeholder 5">
            <a:extLst>
              <a:ext uri="{FF2B5EF4-FFF2-40B4-BE49-F238E27FC236}">
                <a16:creationId xmlns:a16="http://schemas.microsoft.com/office/drawing/2014/main" id="{304AFD7B-398B-88FD-D192-8A4BDF6E282D}"/>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3540970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4F30766-2AAB-9F1E-7BCC-28EF160F38E9}"/>
              </a:ext>
            </a:extLst>
          </p:cNvPr>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Footer Placeholder 5">
            <a:extLst>
              <a:ext uri="{FF2B5EF4-FFF2-40B4-BE49-F238E27FC236}">
                <a16:creationId xmlns:a16="http://schemas.microsoft.com/office/drawing/2014/main" id="{29733168-B5E4-4026-A41F-9894FCBCD778}"/>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710993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3</cp:revision>
  <dcterms:created xsi:type="dcterms:W3CDTF">2021-03-05T00:09:04Z</dcterms:created>
  <dcterms:modified xsi:type="dcterms:W3CDTF">2026-01-23T14:58:03Z</dcterms:modified>
</cp:coreProperties>
</file>