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9"/>
  </p:notesMasterIdLst>
  <p:handoutMasterIdLst>
    <p:handoutMasterId r:id="rId10"/>
  </p:handoutMasterIdLst>
  <p:sldIdLst>
    <p:sldId id="256" r:id="rId2"/>
    <p:sldId id="266" r:id="rId3"/>
    <p:sldId id="267" r:id="rId4"/>
    <p:sldId id="268" r:id="rId5"/>
    <p:sldId id="269" r:id="rId6"/>
    <p:sldId id="270" r:id="rId7"/>
    <p:sldId id="27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91" autoAdjust="0"/>
    <p:restoredTop sz="91160" autoAdjust="0"/>
  </p:normalViewPr>
  <p:slideViewPr>
    <p:cSldViewPr snapToGrid="0" showGuides="1">
      <p:cViewPr varScale="1">
        <p:scale>
          <a:sx n="63" d="100"/>
          <a:sy n="63" d="100"/>
        </p:scale>
        <p:origin x="312"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5AD63160-75FB-4B2A-AA62-9B07D1864A3F}"/>
    <pc:docChg chg="custSel addSld delSld modSld">
      <pc:chgData name="Sarah Gothard" userId="0e53f415fda5f162" providerId="LiveId" clId="{5AD63160-75FB-4B2A-AA62-9B07D1864A3F}" dt="2021-12-05T18:42:28.801" v="31" actId="26606"/>
      <pc:docMkLst>
        <pc:docMk/>
      </pc:docMkLst>
      <pc:sldChg chg="addSp delSp modSp mod">
        <pc:chgData name="Sarah Gothard" userId="0e53f415fda5f162" providerId="LiveId" clId="{5AD63160-75FB-4B2A-AA62-9B07D1864A3F}" dt="2021-12-05T18:31:19.997" v="2" actId="26606"/>
        <pc:sldMkLst>
          <pc:docMk/>
          <pc:sldMk cId="2910433961" sldId="256"/>
        </pc:sldMkLst>
        <pc:spChg chg="ord">
          <ac:chgData name="Sarah Gothard" userId="0e53f415fda5f162" providerId="LiveId" clId="{5AD63160-75FB-4B2A-AA62-9B07D1864A3F}" dt="2021-12-05T18:31:19.997" v="2" actId="26606"/>
          <ac:spMkLst>
            <pc:docMk/>
            <pc:sldMk cId="2910433961" sldId="256"/>
            <ac:spMk id="4" creationId="{FD60A99A-3D3E-41F4-8FB2-F58BC94B1563}"/>
          </ac:spMkLst>
        </pc:spChg>
        <pc:spChg chg="del">
          <ac:chgData name="Sarah Gothard" userId="0e53f415fda5f162" providerId="LiveId" clId="{5AD63160-75FB-4B2A-AA62-9B07D1864A3F}" dt="2021-12-05T18:31:19.997" v="2" actId="26606"/>
          <ac:spMkLst>
            <pc:docMk/>
            <pc:sldMk cId="2910433961" sldId="256"/>
            <ac:spMk id="16" creationId="{32BC26D8-82FB-445E-AA49-62A77D7C1EE0}"/>
          </ac:spMkLst>
        </pc:spChg>
        <pc:spChg chg="del">
          <ac:chgData name="Sarah Gothard" userId="0e53f415fda5f162" providerId="LiveId" clId="{5AD63160-75FB-4B2A-AA62-9B07D1864A3F}" dt="2021-12-05T18:31:19.997" v="2" actId="26606"/>
          <ac:spMkLst>
            <pc:docMk/>
            <pc:sldMk cId="2910433961" sldId="256"/>
            <ac:spMk id="18" creationId="{CB44330D-EA18-4254-AA95-EB49948539B8}"/>
          </ac:spMkLst>
        </pc:spChg>
        <pc:spChg chg="add">
          <ac:chgData name="Sarah Gothard" userId="0e53f415fda5f162" providerId="LiveId" clId="{5AD63160-75FB-4B2A-AA62-9B07D1864A3F}" dt="2021-12-05T18:31:19.997" v="2" actId="26606"/>
          <ac:spMkLst>
            <pc:docMk/>
            <pc:sldMk cId="2910433961" sldId="256"/>
            <ac:spMk id="23" creationId="{32BC26D8-82FB-445E-AA49-62A77D7C1EE0}"/>
          </ac:spMkLst>
        </pc:spChg>
        <pc:spChg chg="add">
          <ac:chgData name="Sarah Gothard" userId="0e53f415fda5f162" providerId="LiveId" clId="{5AD63160-75FB-4B2A-AA62-9B07D1864A3F}" dt="2021-12-05T18:31:19.997" v="2" actId="26606"/>
          <ac:spMkLst>
            <pc:docMk/>
            <pc:sldMk cId="2910433961" sldId="256"/>
            <ac:spMk id="25" creationId="{CB44330D-EA18-4254-AA95-EB49948539B8}"/>
          </ac:spMkLst>
        </pc:spChg>
        <pc:picChg chg="add mod">
          <ac:chgData name="Sarah Gothard" userId="0e53f415fda5f162" providerId="LiveId" clId="{5AD63160-75FB-4B2A-AA62-9B07D1864A3F}" dt="2021-12-05T18:31:19.997" v="2" actId="26606"/>
          <ac:picMkLst>
            <pc:docMk/>
            <pc:sldMk cId="2910433961" sldId="256"/>
            <ac:picMk id="3" creationId="{110CE6FC-BE42-4AF0-85B4-0B28C5A55DAB}"/>
          </ac:picMkLst>
        </pc:picChg>
        <pc:picChg chg="del">
          <ac:chgData name="Sarah Gothard" userId="0e53f415fda5f162" providerId="LiveId" clId="{5AD63160-75FB-4B2A-AA62-9B07D1864A3F}" dt="2021-12-05T18:31:17.813" v="0" actId="478"/>
          <ac:picMkLst>
            <pc:docMk/>
            <pc:sldMk cId="2910433961" sldId="256"/>
            <ac:picMk id="5" creationId="{A7B468EB-303F-431E-818E-17C34B0E4F67}"/>
          </ac:picMkLst>
        </pc:picChg>
      </pc:sldChg>
      <pc:sldChg chg="addSp delSp modSp mod">
        <pc:chgData name="Sarah Gothard" userId="0e53f415fda5f162" providerId="LiveId" clId="{5AD63160-75FB-4B2A-AA62-9B07D1864A3F}" dt="2021-12-05T18:31:57.177" v="7" actId="27614"/>
        <pc:sldMkLst>
          <pc:docMk/>
          <pc:sldMk cId="20734884" sldId="266"/>
        </pc:sldMkLst>
        <pc:spChg chg="ord">
          <ac:chgData name="Sarah Gothard" userId="0e53f415fda5f162" providerId="LiveId" clId="{5AD63160-75FB-4B2A-AA62-9B07D1864A3F}" dt="2021-12-05T18:31:38.627" v="6" actId="26606"/>
          <ac:spMkLst>
            <pc:docMk/>
            <pc:sldMk cId="20734884" sldId="266"/>
            <ac:spMk id="4" creationId="{1E30E8FD-15B7-4CA6-8207-5C4E741CBDD1}"/>
          </ac:spMkLst>
        </pc:spChg>
        <pc:spChg chg="del">
          <ac:chgData name="Sarah Gothard" userId="0e53f415fda5f162" providerId="LiveId" clId="{5AD63160-75FB-4B2A-AA62-9B07D1864A3F}" dt="2021-12-05T18:31:38.627" v="6" actId="26606"/>
          <ac:spMkLst>
            <pc:docMk/>
            <pc:sldMk cId="20734884" sldId="266"/>
            <ac:spMk id="18" creationId="{32BC26D8-82FB-445E-AA49-62A77D7C1EE0}"/>
          </ac:spMkLst>
        </pc:spChg>
        <pc:spChg chg="del">
          <ac:chgData name="Sarah Gothard" userId="0e53f415fda5f162" providerId="LiveId" clId="{5AD63160-75FB-4B2A-AA62-9B07D1864A3F}" dt="2021-12-05T18:31:38.627" v="6" actId="26606"/>
          <ac:spMkLst>
            <pc:docMk/>
            <pc:sldMk cId="20734884" sldId="266"/>
            <ac:spMk id="20" creationId="{CB44330D-EA18-4254-AA95-EB49948539B8}"/>
          </ac:spMkLst>
        </pc:spChg>
        <pc:spChg chg="add">
          <ac:chgData name="Sarah Gothard" userId="0e53f415fda5f162" providerId="LiveId" clId="{5AD63160-75FB-4B2A-AA62-9B07D1864A3F}" dt="2021-12-05T18:31:38.627" v="6" actId="26606"/>
          <ac:spMkLst>
            <pc:docMk/>
            <pc:sldMk cId="20734884" sldId="266"/>
            <ac:spMk id="25" creationId="{32BC26D8-82FB-445E-AA49-62A77D7C1EE0}"/>
          </ac:spMkLst>
        </pc:spChg>
        <pc:spChg chg="add">
          <ac:chgData name="Sarah Gothard" userId="0e53f415fda5f162" providerId="LiveId" clId="{5AD63160-75FB-4B2A-AA62-9B07D1864A3F}" dt="2021-12-05T18:31:38.627" v="6" actId="26606"/>
          <ac:spMkLst>
            <pc:docMk/>
            <pc:sldMk cId="20734884" sldId="266"/>
            <ac:spMk id="27" creationId="{CB44330D-EA18-4254-AA95-EB49948539B8}"/>
          </ac:spMkLst>
        </pc:spChg>
        <pc:picChg chg="add mod">
          <ac:chgData name="Sarah Gothard" userId="0e53f415fda5f162" providerId="LiveId" clId="{5AD63160-75FB-4B2A-AA62-9B07D1864A3F}" dt="2021-12-05T18:31:57.177" v="7" actId="27614"/>
          <ac:picMkLst>
            <pc:docMk/>
            <pc:sldMk cId="20734884" sldId="266"/>
            <ac:picMk id="3" creationId="{A221CABE-0269-43E2-96CE-6261415061CE}"/>
          </ac:picMkLst>
        </pc:picChg>
        <pc:picChg chg="del">
          <ac:chgData name="Sarah Gothard" userId="0e53f415fda5f162" providerId="LiveId" clId="{5AD63160-75FB-4B2A-AA62-9B07D1864A3F}" dt="2021-12-05T18:31:22.401" v="3" actId="478"/>
          <ac:picMkLst>
            <pc:docMk/>
            <pc:sldMk cId="20734884" sldId="266"/>
            <ac:picMk id="12" creationId="{C9D0160E-0410-4CAE-8A71-D19F0D902DFB}"/>
          </ac:picMkLst>
        </pc:picChg>
      </pc:sldChg>
      <pc:sldChg chg="del">
        <pc:chgData name="Sarah Gothard" userId="0e53f415fda5f162" providerId="LiveId" clId="{5AD63160-75FB-4B2A-AA62-9B07D1864A3F}" dt="2021-12-05T18:31:28.146" v="4" actId="47"/>
        <pc:sldMkLst>
          <pc:docMk/>
          <pc:sldMk cId="1906963449" sldId="267"/>
        </pc:sldMkLst>
      </pc:sldChg>
      <pc:sldChg chg="addSp delSp modSp new mod setBg">
        <pc:chgData name="Sarah Gothard" userId="0e53f415fda5f162" providerId="LiveId" clId="{5AD63160-75FB-4B2A-AA62-9B07D1864A3F}" dt="2021-12-05T18:32:45.863" v="11" actId="27614"/>
        <pc:sldMkLst>
          <pc:docMk/>
          <pc:sldMk cId="2451730812" sldId="267"/>
        </pc:sldMkLst>
        <pc:spChg chg="del">
          <ac:chgData name="Sarah Gothard" userId="0e53f415fda5f162" providerId="LiveId" clId="{5AD63160-75FB-4B2A-AA62-9B07D1864A3F}" dt="2021-12-05T18:32:00.398" v="10" actId="26606"/>
          <ac:spMkLst>
            <pc:docMk/>
            <pc:sldMk cId="2451730812" sldId="267"/>
            <ac:spMk id="2" creationId="{4900E664-54B4-41EB-A06D-89E29FFAD358}"/>
          </ac:spMkLst>
        </pc:spChg>
        <pc:spChg chg="del">
          <ac:chgData name="Sarah Gothard" userId="0e53f415fda5f162" providerId="LiveId" clId="{5AD63160-75FB-4B2A-AA62-9B07D1864A3F}" dt="2021-12-05T18:32:00.398" v="10" actId="26606"/>
          <ac:spMkLst>
            <pc:docMk/>
            <pc:sldMk cId="2451730812" sldId="267"/>
            <ac:spMk id="3" creationId="{18CB3AAB-209E-4770-A6E3-97A17550D8A3}"/>
          </ac:spMkLst>
        </pc:spChg>
        <pc:spChg chg="mod ord">
          <ac:chgData name="Sarah Gothard" userId="0e53f415fda5f162" providerId="LiveId" clId="{5AD63160-75FB-4B2A-AA62-9B07D1864A3F}" dt="2021-12-05T18:32:00.398" v="10" actId="26606"/>
          <ac:spMkLst>
            <pc:docMk/>
            <pc:sldMk cId="2451730812" sldId="267"/>
            <ac:spMk id="4" creationId="{1AC619C6-EEB0-4D15-AA52-A60C0C2B7903}"/>
          </ac:spMkLst>
        </pc:spChg>
        <pc:spChg chg="add">
          <ac:chgData name="Sarah Gothard" userId="0e53f415fda5f162" providerId="LiveId" clId="{5AD63160-75FB-4B2A-AA62-9B07D1864A3F}" dt="2021-12-05T18:32:00.398" v="10" actId="26606"/>
          <ac:spMkLst>
            <pc:docMk/>
            <pc:sldMk cId="2451730812" sldId="267"/>
            <ac:spMk id="11" creationId="{32BC26D8-82FB-445E-AA49-62A77D7C1EE0}"/>
          </ac:spMkLst>
        </pc:spChg>
        <pc:spChg chg="add">
          <ac:chgData name="Sarah Gothard" userId="0e53f415fda5f162" providerId="LiveId" clId="{5AD63160-75FB-4B2A-AA62-9B07D1864A3F}" dt="2021-12-05T18:32:00.398" v="10" actId="26606"/>
          <ac:spMkLst>
            <pc:docMk/>
            <pc:sldMk cId="2451730812" sldId="267"/>
            <ac:spMk id="13" creationId="{CB44330D-EA18-4254-AA95-EB49948539B8}"/>
          </ac:spMkLst>
        </pc:spChg>
        <pc:picChg chg="add mod">
          <ac:chgData name="Sarah Gothard" userId="0e53f415fda5f162" providerId="LiveId" clId="{5AD63160-75FB-4B2A-AA62-9B07D1864A3F}" dt="2021-12-05T18:32:45.863" v="11" actId="27614"/>
          <ac:picMkLst>
            <pc:docMk/>
            <pc:sldMk cId="2451730812" sldId="267"/>
            <ac:picMk id="6" creationId="{240947C9-0ED3-462E-AB4F-F2F6E32E83CD}"/>
          </ac:picMkLst>
        </pc:picChg>
      </pc:sldChg>
      <pc:sldChg chg="del">
        <pc:chgData name="Sarah Gothard" userId="0e53f415fda5f162" providerId="LiveId" clId="{5AD63160-75FB-4B2A-AA62-9B07D1864A3F}" dt="2021-12-05T18:31:28.146" v="4" actId="47"/>
        <pc:sldMkLst>
          <pc:docMk/>
          <pc:sldMk cId="4123146537" sldId="268"/>
        </pc:sldMkLst>
      </pc:sldChg>
      <pc:sldChg chg="addSp delSp modSp new mod setBg">
        <pc:chgData name="Sarah Gothard" userId="0e53f415fda5f162" providerId="LiveId" clId="{5AD63160-75FB-4B2A-AA62-9B07D1864A3F}" dt="2021-12-05T18:41:14.552" v="21" actId="26606"/>
        <pc:sldMkLst>
          <pc:docMk/>
          <pc:sldMk cId="4265302760" sldId="268"/>
        </pc:sldMkLst>
        <pc:spChg chg="del">
          <ac:chgData name="Sarah Gothard" userId="0e53f415fda5f162" providerId="LiveId" clId="{5AD63160-75FB-4B2A-AA62-9B07D1864A3F}" dt="2021-12-05T18:38:33.674" v="14" actId="26606"/>
          <ac:spMkLst>
            <pc:docMk/>
            <pc:sldMk cId="4265302760" sldId="268"/>
            <ac:spMk id="2" creationId="{A15728A5-36B6-4629-9BD8-7AB891BC2F39}"/>
          </ac:spMkLst>
        </pc:spChg>
        <pc:spChg chg="del">
          <ac:chgData name="Sarah Gothard" userId="0e53f415fda5f162" providerId="LiveId" clId="{5AD63160-75FB-4B2A-AA62-9B07D1864A3F}" dt="2021-12-05T18:38:33.674" v="14" actId="26606"/>
          <ac:spMkLst>
            <pc:docMk/>
            <pc:sldMk cId="4265302760" sldId="268"/>
            <ac:spMk id="3" creationId="{D391AEA8-2C0B-4D0D-963E-629E1B4D3506}"/>
          </ac:spMkLst>
        </pc:spChg>
        <pc:spChg chg="mod ord">
          <ac:chgData name="Sarah Gothard" userId="0e53f415fda5f162" providerId="LiveId" clId="{5AD63160-75FB-4B2A-AA62-9B07D1864A3F}" dt="2021-12-05T18:41:14.552" v="21" actId="26606"/>
          <ac:spMkLst>
            <pc:docMk/>
            <pc:sldMk cId="4265302760" sldId="268"/>
            <ac:spMk id="4" creationId="{2A863134-D7A9-4B47-846E-ECFEBC1C9F13}"/>
          </ac:spMkLst>
        </pc:spChg>
        <pc:spChg chg="add del mod">
          <ac:chgData name="Sarah Gothard" userId="0e53f415fda5f162" providerId="LiveId" clId="{5AD63160-75FB-4B2A-AA62-9B07D1864A3F}" dt="2021-12-05T18:41:14.552" v="21" actId="26606"/>
          <ac:spMkLst>
            <pc:docMk/>
            <pc:sldMk cId="4265302760" sldId="268"/>
            <ac:spMk id="8" creationId="{9E3E9D6C-DF08-4F64-A6DB-CECED83DDD47}"/>
          </ac:spMkLst>
        </pc:spChg>
        <pc:spChg chg="add del">
          <ac:chgData name="Sarah Gothard" userId="0e53f415fda5f162" providerId="LiveId" clId="{5AD63160-75FB-4B2A-AA62-9B07D1864A3F}" dt="2021-12-05T18:41:14.552" v="21" actId="26606"/>
          <ac:spMkLst>
            <pc:docMk/>
            <pc:sldMk cId="4265302760" sldId="268"/>
            <ac:spMk id="11" creationId="{32BC26D8-82FB-445E-AA49-62A77D7C1EE0}"/>
          </ac:spMkLst>
        </pc:spChg>
        <pc:spChg chg="add del">
          <ac:chgData name="Sarah Gothard" userId="0e53f415fda5f162" providerId="LiveId" clId="{5AD63160-75FB-4B2A-AA62-9B07D1864A3F}" dt="2021-12-05T18:41:14.552" v="21" actId="26606"/>
          <ac:spMkLst>
            <pc:docMk/>
            <pc:sldMk cId="4265302760" sldId="268"/>
            <ac:spMk id="13" creationId="{CB44330D-EA18-4254-AA95-EB49948539B8}"/>
          </ac:spMkLst>
        </pc:spChg>
        <pc:spChg chg="add">
          <ac:chgData name="Sarah Gothard" userId="0e53f415fda5f162" providerId="LiveId" clId="{5AD63160-75FB-4B2A-AA62-9B07D1864A3F}" dt="2021-12-05T18:41:14.552" v="21" actId="26606"/>
          <ac:spMkLst>
            <pc:docMk/>
            <pc:sldMk cId="4265302760" sldId="268"/>
            <ac:spMk id="18" creationId="{32BC26D8-82FB-445E-AA49-62A77D7C1EE0}"/>
          </ac:spMkLst>
        </pc:spChg>
        <pc:spChg chg="add">
          <ac:chgData name="Sarah Gothard" userId="0e53f415fda5f162" providerId="LiveId" clId="{5AD63160-75FB-4B2A-AA62-9B07D1864A3F}" dt="2021-12-05T18:41:14.552" v="21" actId="26606"/>
          <ac:spMkLst>
            <pc:docMk/>
            <pc:sldMk cId="4265302760" sldId="268"/>
            <ac:spMk id="20" creationId="{CB44330D-EA18-4254-AA95-EB49948539B8}"/>
          </ac:spMkLst>
        </pc:spChg>
        <pc:picChg chg="add del mod">
          <ac:chgData name="Sarah Gothard" userId="0e53f415fda5f162" providerId="LiveId" clId="{5AD63160-75FB-4B2A-AA62-9B07D1864A3F}" dt="2021-12-05T18:41:11.632" v="19" actId="478"/>
          <ac:picMkLst>
            <pc:docMk/>
            <pc:sldMk cId="4265302760" sldId="268"/>
            <ac:picMk id="6" creationId="{3A6FD882-06C0-4EC9-9006-BC50AFBAAD69}"/>
          </ac:picMkLst>
        </pc:picChg>
        <pc:picChg chg="add mod">
          <ac:chgData name="Sarah Gothard" userId="0e53f415fda5f162" providerId="LiveId" clId="{5AD63160-75FB-4B2A-AA62-9B07D1864A3F}" dt="2021-12-05T18:41:14.552" v="21" actId="26606"/>
          <ac:picMkLst>
            <pc:docMk/>
            <pc:sldMk cId="4265302760" sldId="268"/>
            <ac:picMk id="10" creationId="{E31AE754-AA94-4D50-B8A4-868E06DBE76A}"/>
          </ac:picMkLst>
        </pc:picChg>
      </pc:sldChg>
      <pc:sldChg chg="addSp delSp modSp new mod setBg">
        <pc:chgData name="Sarah Gothard" userId="0e53f415fda5f162" providerId="LiveId" clId="{5AD63160-75FB-4B2A-AA62-9B07D1864A3F}" dt="2021-12-05T18:41:31.360" v="24" actId="26606"/>
        <pc:sldMkLst>
          <pc:docMk/>
          <pc:sldMk cId="695056606" sldId="269"/>
        </pc:sldMkLst>
        <pc:spChg chg="del">
          <ac:chgData name="Sarah Gothard" userId="0e53f415fda5f162" providerId="LiveId" clId="{5AD63160-75FB-4B2A-AA62-9B07D1864A3F}" dt="2021-12-05T18:39:01.659" v="18" actId="26606"/>
          <ac:spMkLst>
            <pc:docMk/>
            <pc:sldMk cId="695056606" sldId="269"/>
            <ac:spMk id="2" creationId="{BFF23C5E-2D9E-4891-B1EE-C0A0D1C53E4B}"/>
          </ac:spMkLst>
        </pc:spChg>
        <pc:spChg chg="del">
          <ac:chgData name="Sarah Gothard" userId="0e53f415fda5f162" providerId="LiveId" clId="{5AD63160-75FB-4B2A-AA62-9B07D1864A3F}" dt="2021-12-05T18:39:01.659" v="18" actId="26606"/>
          <ac:spMkLst>
            <pc:docMk/>
            <pc:sldMk cId="695056606" sldId="269"/>
            <ac:spMk id="3" creationId="{1EB78673-02DD-43D6-BE77-1609A3059A96}"/>
          </ac:spMkLst>
        </pc:spChg>
        <pc:spChg chg="mod ord">
          <ac:chgData name="Sarah Gothard" userId="0e53f415fda5f162" providerId="LiveId" clId="{5AD63160-75FB-4B2A-AA62-9B07D1864A3F}" dt="2021-12-05T18:41:31.360" v="24" actId="26606"/>
          <ac:spMkLst>
            <pc:docMk/>
            <pc:sldMk cId="695056606" sldId="269"/>
            <ac:spMk id="4" creationId="{8D564AD2-A573-44FE-9B0A-7E6E198D8622}"/>
          </ac:spMkLst>
        </pc:spChg>
        <pc:spChg chg="add del mod">
          <ac:chgData name="Sarah Gothard" userId="0e53f415fda5f162" providerId="LiveId" clId="{5AD63160-75FB-4B2A-AA62-9B07D1864A3F}" dt="2021-12-05T18:41:31.360" v="24" actId="26606"/>
          <ac:spMkLst>
            <pc:docMk/>
            <pc:sldMk cId="695056606" sldId="269"/>
            <ac:spMk id="8" creationId="{12FFBDB7-D9BE-4D69-875E-44067BAAA09F}"/>
          </ac:spMkLst>
        </pc:spChg>
        <pc:spChg chg="add del">
          <ac:chgData name="Sarah Gothard" userId="0e53f415fda5f162" providerId="LiveId" clId="{5AD63160-75FB-4B2A-AA62-9B07D1864A3F}" dt="2021-12-05T18:41:31.360" v="24" actId="26606"/>
          <ac:spMkLst>
            <pc:docMk/>
            <pc:sldMk cId="695056606" sldId="269"/>
            <ac:spMk id="11" creationId="{32BC26D8-82FB-445E-AA49-62A77D7C1EE0}"/>
          </ac:spMkLst>
        </pc:spChg>
        <pc:spChg chg="add del">
          <ac:chgData name="Sarah Gothard" userId="0e53f415fda5f162" providerId="LiveId" clId="{5AD63160-75FB-4B2A-AA62-9B07D1864A3F}" dt="2021-12-05T18:41:31.360" v="24" actId="26606"/>
          <ac:spMkLst>
            <pc:docMk/>
            <pc:sldMk cId="695056606" sldId="269"/>
            <ac:spMk id="13" creationId="{CB44330D-EA18-4254-AA95-EB49948539B8}"/>
          </ac:spMkLst>
        </pc:spChg>
        <pc:spChg chg="add">
          <ac:chgData name="Sarah Gothard" userId="0e53f415fda5f162" providerId="LiveId" clId="{5AD63160-75FB-4B2A-AA62-9B07D1864A3F}" dt="2021-12-05T18:41:31.360" v="24" actId="26606"/>
          <ac:spMkLst>
            <pc:docMk/>
            <pc:sldMk cId="695056606" sldId="269"/>
            <ac:spMk id="18" creationId="{32BC26D8-82FB-445E-AA49-62A77D7C1EE0}"/>
          </ac:spMkLst>
        </pc:spChg>
        <pc:spChg chg="add">
          <ac:chgData name="Sarah Gothard" userId="0e53f415fda5f162" providerId="LiveId" clId="{5AD63160-75FB-4B2A-AA62-9B07D1864A3F}" dt="2021-12-05T18:41:31.360" v="24" actId="26606"/>
          <ac:spMkLst>
            <pc:docMk/>
            <pc:sldMk cId="695056606" sldId="269"/>
            <ac:spMk id="20" creationId="{CB44330D-EA18-4254-AA95-EB49948539B8}"/>
          </ac:spMkLst>
        </pc:spChg>
        <pc:picChg chg="add del mod">
          <ac:chgData name="Sarah Gothard" userId="0e53f415fda5f162" providerId="LiveId" clId="{5AD63160-75FB-4B2A-AA62-9B07D1864A3F}" dt="2021-12-05T18:41:16.968" v="22" actId="478"/>
          <ac:picMkLst>
            <pc:docMk/>
            <pc:sldMk cId="695056606" sldId="269"/>
            <ac:picMk id="6" creationId="{50C3AC4B-FC85-4769-8787-E1ADA2B79F63}"/>
          </ac:picMkLst>
        </pc:picChg>
        <pc:picChg chg="add mod">
          <ac:chgData name="Sarah Gothard" userId="0e53f415fda5f162" providerId="LiveId" clId="{5AD63160-75FB-4B2A-AA62-9B07D1864A3F}" dt="2021-12-05T18:41:31.360" v="24" actId="26606"/>
          <ac:picMkLst>
            <pc:docMk/>
            <pc:sldMk cId="695056606" sldId="269"/>
            <ac:picMk id="10" creationId="{CA13B9FE-0C7C-45DB-A063-13CF89EE0F9D}"/>
          </ac:picMkLst>
        </pc:picChg>
      </pc:sldChg>
      <pc:sldChg chg="del">
        <pc:chgData name="Sarah Gothard" userId="0e53f415fda5f162" providerId="LiveId" clId="{5AD63160-75FB-4B2A-AA62-9B07D1864A3F}" dt="2021-12-05T18:31:28.146" v="4" actId="47"/>
        <pc:sldMkLst>
          <pc:docMk/>
          <pc:sldMk cId="4131263975" sldId="269"/>
        </pc:sldMkLst>
      </pc:sldChg>
      <pc:sldChg chg="del">
        <pc:chgData name="Sarah Gothard" userId="0e53f415fda5f162" providerId="LiveId" clId="{5AD63160-75FB-4B2A-AA62-9B07D1864A3F}" dt="2021-12-05T18:31:28.146" v="4" actId="47"/>
        <pc:sldMkLst>
          <pc:docMk/>
          <pc:sldMk cId="249184725" sldId="270"/>
        </pc:sldMkLst>
      </pc:sldChg>
      <pc:sldChg chg="addSp delSp modSp new mod setBg">
        <pc:chgData name="Sarah Gothard" userId="0e53f415fda5f162" providerId="LiveId" clId="{5AD63160-75FB-4B2A-AA62-9B07D1864A3F}" dt="2021-12-05T18:42:25.362" v="28" actId="27614"/>
        <pc:sldMkLst>
          <pc:docMk/>
          <pc:sldMk cId="944774725" sldId="270"/>
        </pc:sldMkLst>
        <pc:spChg chg="del">
          <ac:chgData name="Sarah Gothard" userId="0e53f415fda5f162" providerId="LiveId" clId="{5AD63160-75FB-4B2A-AA62-9B07D1864A3F}" dt="2021-12-05T18:42:06.291" v="27" actId="26606"/>
          <ac:spMkLst>
            <pc:docMk/>
            <pc:sldMk cId="944774725" sldId="270"/>
            <ac:spMk id="2" creationId="{C1BD3A96-19FA-4A5A-BED5-CF7D96EB43DC}"/>
          </ac:spMkLst>
        </pc:spChg>
        <pc:spChg chg="del">
          <ac:chgData name="Sarah Gothard" userId="0e53f415fda5f162" providerId="LiveId" clId="{5AD63160-75FB-4B2A-AA62-9B07D1864A3F}" dt="2021-12-05T18:42:06.291" v="27" actId="26606"/>
          <ac:spMkLst>
            <pc:docMk/>
            <pc:sldMk cId="944774725" sldId="270"/>
            <ac:spMk id="3" creationId="{1F36A6D8-32F3-48D0-A884-7A327916A972}"/>
          </ac:spMkLst>
        </pc:spChg>
        <pc:spChg chg="mod ord">
          <ac:chgData name="Sarah Gothard" userId="0e53f415fda5f162" providerId="LiveId" clId="{5AD63160-75FB-4B2A-AA62-9B07D1864A3F}" dt="2021-12-05T18:42:06.291" v="27" actId="26606"/>
          <ac:spMkLst>
            <pc:docMk/>
            <pc:sldMk cId="944774725" sldId="270"/>
            <ac:spMk id="4" creationId="{CDA42A31-6FE6-409F-9173-CCC58D1DA225}"/>
          </ac:spMkLst>
        </pc:spChg>
        <pc:spChg chg="add">
          <ac:chgData name="Sarah Gothard" userId="0e53f415fda5f162" providerId="LiveId" clId="{5AD63160-75FB-4B2A-AA62-9B07D1864A3F}" dt="2021-12-05T18:42:06.291" v="27" actId="26606"/>
          <ac:spMkLst>
            <pc:docMk/>
            <pc:sldMk cId="944774725" sldId="270"/>
            <ac:spMk id="11" creationId="{32BC26D8-82FB-445E-AA49-62A77D7C1EE0}"/>
          </ac:spMkLst>
        </pc:spChg>
        <pc:spChg chg="add">
          <ac:chgData name="Sarah Gothard" userId="0e53f415fda5f162" providerId="LiveId" clId="{5AD63160-75FB-4B2A-AA62-9B07D1864A3F}" dt="2021-12-05T18:42:06.291" v="27" actId="26606"/>
          <ac:spMkLst>
            <pc:docMk/>
            <pc:sldMk cId="944774725" sldId="270"/>
            <ac:spMk id="13" creationId="{CB44330D-EA18-4254-AA95-EB49948539B8}"/>
          </ac:spMkLst>
        </pc:spChg>
        <pc:picChg chg="add mod">
          <ac:chgData name="Sarah Gothard" userId="0e53f415fda5f162" providerId="LiveId" clId="{5AD63160-75FB-4B2A-AA62-9B07D1864A3F}" dt="2021-12-05T18:42:25.362" v="28" actId="27614"/>
          <ac:picMkLst>
            <pc:docMk/>
            <pc:sldMk cId="944774725" sldId="270"/>
            <ac:picMk id="6" creationId="{4930BCCD-317D-4469-B25A-A5F946EDA25E}"/>
          </ac:picMkLst>
        </pc:picChg>
      </pc:sldChg>
      <pc:sldChg chg="addSp delSp modSp new mod setBg">
        <pc:chgData name="Sarah Gothard" userId="0e53f415fda5f162" providerId="LiveId" clId="{5AD63160-75FB-4B2A-AA62-9B07D1864A3F}" dt="2021-12-05T18:42:28.801" v="31" actId="26606"/>
        <pc:sldMkLst>
          <pc:docMk/>
          <pc:sldMk cId="176654148" sldId="271"/>
        </pc:sldMkLst>
        <pc:spChg chg="del">
          <ac:chgData name="Sarah Gothard" userId="0e53f415fda5f162" providerId="LiveId" clId="{5AD63160-75FB-4B2A-AA62-9B07D1864A3F}" dt="2021-12-05T18:42:28.801" v="31" actId="26606"/>
          <ac:spMkLst>
            <pc:docMk/>
            <pc:sldMk cId="176654148" sldId="271"/>
            <ac:spMk id="2" creationId="{7C559688-9D68-4334-A37D-F2B7322EE4E3}"/>
          </ac:spMkLst>
        </pc:spChg>
        <pc:spChg chg="del">
          <ac:chgData name="Sarah Gothard" userId="0e53f415fda5f162" providerId="LiveId" clId="{5AD63160-75FB-4B2A-AA62-9B07D1864A3F}" dt="2021-12-05T18:42:28.801" v="31" actId="26606"/>
          <ac:spMkLst>
            <pc:docMk/>
            <pc:sldMk cId="176654148" sldId="271"/>
            <ac:spMk id="3" creationId="{C221642B-DB88-420D-9AC5-10AC492E0EA2}"/>
          </ac:spMkLst>
        </pc:spChg>
        <pc:spChg chg="mod ord">
          <ac:chgData name="Sarah Gothard" userId="0e53f415fda5f162" providerId="LiveId" clId="{5AD63160-75FB-4B2A-AA62-9B07D1864A3F}" dt="2021-12-05T18:42:28.801" v="31" actId="26606"/>
          <ac:spMkLst>
            <pc:docMk/>
            <pc:sldMk cId="176654148" sldId="271"/>
            <ac:spMk id="4" creationId="{D9E50A1D-2AA4-43C6-8CBF-A4D028DF10A8}"/>
          </ac:spMkLst>
        </pc:spChg>
        <pc:spChg chg="add">
          <ac:chgData name="Sarah Gothard" userId="0e53f415fda5f162" providerId="LiveId" clId="{5AD63160-75FB-4B2A-AA62-9B07D1864A3F}" dt="2021-12-05T18:42:28.801" v="31" actId="26606"/>
          <ac:spMkLst>
            <pc:docMk/>
            <pc:sldMk cId="176654148" sldId="271"/>
            <ac:spMk id="11" creationId="{32BC26D8-82FB-445E-AA49-62A77D7C1EE0}"/>
          </ac:spMkLst>
        </pc:spChg>
        <pc:spChg chg="add">
          <ac:chgData name="Sarah Gothard" userId="0e53f415fda5f162" providerId="LiveId" clId="{5AD63160-75FB-4B2A-AA62-9B07D1864A3F}" dt="2021-12-05T18:42:28.801" v="31" actId="26606"/>
          <ac:spMkLst>
            <pc:docMk/>
            <pc:sldMk cId="176654148" sldId="271"/>
            <ac:spMk id="13" creationId="{CB44330D-EA18-4254-AA95-EB49948539B8}"/>
          </ac:spMkLst>
        </pc:spChg>
        <pc:picChg chg="add mod">
          <ac:chgData name="Sarah Gothard" userId="0e53f415fda5f162" providerId="LiveId" clId="{5AD63160-75FB-4B2A-AA62-9B07D1864A3F}" dt="2021-12-05T18:42:28.801" v="31" actId="26606"/>
          <ac:picMkLst>
            <pc:docMk/>
            <pc:sldMk cId="176654148" sldId="271"/>
            <ac:picMk id="6" creationId="{2C0D484A-F69F-4455-81B6-7662CE98B045}"/>
          </ac:picMkLst>
        </pc:picChg>
      </pc:sldChg>
      <pc:sldChg chg="del">
        <pc:chgData name="Sarah Gothard" userId="0e53f415fda5f162" providerId="LiveId" clId="{5AD63160-75FB-4B2A-AA62-9B07D1864A3F}" dt="2021-12-05T18:31:28.146" v="4" actId="47"/>
        <pc:sldMkLst>
          <pc:docMk/>
          <pc:sldMk cId="1536991775" sldId="271"/>
        </pc:sldMkLst>
      </pc:sldChg>
      <pc:sldChg chg="del">
        <pc:chgData name="Sarah Gothard" userId="0e53f415fda5f162" providerId="LiveId" clId="{5AD63160-75FB-4B2A-AA62-9B07D1864A3F}" dt="2021-12-05T18:31:28.146" v="4" actId="47"/>
        <pc:sldMkLst>
          <pc:docMk/>
          <pc:sldMk cId="1674693197" sldId="272"/>
        </pc:sldMkLst>
      </pc:sldChg>
      <pc:sldChg chg="del">
        <pc:chgData name="Sarah Gothard" userId="0e53f415fda5f162" providerId="LiveId" clId="{5AD63160-75FB-4B2A-AA62-9B07D1864A3F}" dt="2021-12-05T18:31:28.146" v="4" actId="47"/>
        <pc:sldMkLst>
          <pc:docMk/>
          <pc:sldMk cId="3059587784" sldId="273"/>
        </pc:sldMkLst>
      </pc:sldChg>
      <pc:sldChg chg="del">
        <pc:chgData name="Sarah Gothard" userId="0e53f415fda5f162" providerId="LiveId" clId="{5AD63160-75FB-4B2A-AA62-9B07D1864A3F}" dt="2021-12-05T18:31:28.146" v="4" actId="47"/>
        <pc:sldMkLst>
          <pc:docMk/>
          <pc:sldMk cId="3262062580" sldId="274"/>
        </pc:sldMkLst>
      </pc:sldChg>
      <pc:sldChg chg="del">
        <pc:chgData name="Sarah Gothard" userId="0e53f415fda5f162" providerId="LiveId" clId="{5AD63160-75FB-4B2A-AA62-9B07D1864A3F}" dt="2021-12-05T18:31:28.146" v="4" actId="47"/>
        <pc:sldMkLst>
          <pc:docMk/>
          <pc:sldMk cId="4133028354" sldId="275"/>
        </pc:sldMkLst>
      </pc:sldChg>
      <pc:sldChg chg="del">
        <pc:chgData name="Sarah Gothard" userId="0e53f415fda5f162" providerId="LiveId" clId="{5AD63160-75FB-4B2A-AA62-9B07D1864A3F}" dt="2021-12-05T18:31:28.146" v="4" actId="47"/>
        <pc:sldMkLst>
          <pc:docMk/>
          <pc:sldMk cId="2886688915" sldId="276"/>
        </pc:sldMkLst>
      </pc:sldChg>
      <pc:sldChg chg="del">
        <pc:chgData name="Sarah Gothard" userId="0e53f415fda5f162" providerId="LiveId" clId="{5AD63160-75FB-4B2A-AA62-9B07D1864A3F}" dt="2021-12-05T18:31:28.146" v="4" actId="47"/>
        <pc:sldMkLst>
          <pc:docMk/>
          <pc:sldMk cId="3369772974" sldId="277"/>
        </pc:sldMkLst>
      </pc:sldChg>
      <pc:sldChg chg="del">
        <pc:chgData name="Sarah Gothard" userId="0e53f415fda5f162" providerId="LiveId" clId="{5AD63160-75FB-4B2A-AA62-9B07D1864A3F}" dt="2021-12-05T18:31:28.146" v="4" actId="47"/>
        <pc:sldMkLst>
          <pc:docMk/>
          <pc:sldMk cId="3317683020" sldId="278"/>
        </pc:sldMkLst>
      </pc:sldChg>
      <pc:sldChg chg="del">
        <pc:chgData name="Sarah Gothard" userId="0e53f415fda5f162" providerId="LiveId" clId="{5AD63160-75FB-4B2A-AA62-9B07D1864A3F}" dt="2021-12-05T18:31:28.146" v="4" actId="47"/>
        <pc:sldMkLst>
          <pc:docMk/>
          <pc:sldMk cId="2706865754" sldId="279"/>
        </pc:sldMkLst>
      </pc:sldChg>
      <pc:sldChg chg="del">
        <pc:chgData name="Sarah Gothard" userId="0e53f415fda5f162" providerId="LiveId" clId="{5AD63160-75FB-4B2A-AA62-9B07D1864A3F}" dt="2021-12-05T18:31:28.146" v="4" actId="47"/>
        <pc:sldMkLst>
          <pc:docMk/>
          <pc:sldMk cId="4159251809" sldId="280"/>
        </pc:sldMkLst>
      </pc:sldChg>
      <pc:sldChg chg="del">
        <pc:chgData name="Sarah Gothard" userId="0e53f415fda5f162" providerId="LiveId" clId="{5AD63160-75FB-4B2A-AA62-9B07D1864A3F}" dt="2021-12-05T18:31:28.146" v="4" actId="47"/>
        <pc:sldMkLst>
          <pc:docMk/>
          <pc:sldMk cId="3995984094" sldId="281"/>
        </pc:sldMkLst>
      </pc:sldChg>
      <pc:sldChg chg="del">
        <pc:chgData name="Sarah Gothard" userId="0e53f415fda5f162" providerId="LiveId" clId="{5AD63160-75FB-4B2A-AA62-9B07D1864A3F}" dt="2021-12-05T18:31:28.146" v="4" actId="47"/>
        <pc:sldMkLst>
          <pc:docMk/>
          <pc:sldMk cId="2329291458" sldId="282"/>
        </pc:sldMkLst>
      </pc:sldChg>
      <pc:sldChg chg="del">
        <pc:chgData name="Sarah Gothard" userId="0e53f415fda5f162" providerId="LiveId" clId="{5AD63160-75FB-4B2A-AA62-9B07D1864A3F}" dt="2021-12-05T18:31:28.146" v="4" actId="47"/>
        <pc:sldMkLst>
          <pc:docMk/>
          <pc:sldMk cId="2056766928" sldId="283"/>
        </pc:sldMkLst>
      </pc:sldChg>
      <pc:sldChg chg="del">
        <pc:chgData name="Sarah Gothard" userId="0e53f415fda5f162" providerId="LiveId" clId="{5AD63160-75FB-4B2A-AA62-9B07D1864A3F}" dt="2021-12-05T18:31:28.146" v="4" actId="47"/>
        <pc:sldMkLst>
          <pc:docMk/>
          <pc:sldMk cId="1381009500" sldId="284"/>
        </pc:sldMkLst>
      </pc:sldChg>
      <pc:sldChg chg="del">
        <pc:chgData name="Sarah Gothard" userId="0e53f415fda5f162" providerId="LiveId" clId="{5AD63160-75FB-4B2A-AA62-9B07D1864A3F}" dt="2021-12-05T18:31:28.146" v="4" actId="47"/>
        <pc:sldMkLst>
          <pc:docMk/>
          <pc:sldMk cId="3496192407" sldId="285"/>
        </pc:sldMkLst>
      </pc:sldChg>
      <pc:sldChg chg="del">
        <pc:chgData name="Sarah Gothard" userId="0e53f415fda5f162" providerId="LiveId" clId="{5AD63160-75FB-4B2A-AA62-9B07D1864A3F}" dt="2021-12-05T18:31:28.146" v="4" actId="47"/>
        <pc:sldMkLst>
          <pc:docMk/>
          <pc:sldMk cId="2331514610" sldId="286"/>
        </pc:sldMkLst>
      </pc:sldChg>
      <pc:sldChg chg="del">
        <pc:chgData name="Sarah Gothard" userId="0e53f415fda5f162" providerId="LiveId" clId="{5AD63160-75FB-4B2A-AA62-9B07D1864A3F}" dt="2021-12-05T18:31:28.146" v="4" actId="47"/>
        <pc:sldMkLst>
          <pc:docMk/>
          <pc:sldMk cId="2670194676" sldId="287"/>
        </pc:sldMkLst>
      </pc:sldChg>
      <pc:sldChg chg="del">
        <pc:chgData name="Sarah Gothard" userId="0e53f415fda5f162" providerId="LiveId" clId="{5AD63160-75FB-4B2A-AA62-9B07D1864A3F}" dt="2021-12-05T18:31:28.146" v="4" actId="47"/>
        <pc:sldMkLst>
          <pc:docMk/>
          <pc:sldMk cId="541821589" sldId="288"/>
        </pc:sldMkLst>
      </pc:sldChg>
      <pc:sldChg chg="del">
        <pc:chgData name="Sarah Gothard" userId="0e53f415fda5f162" providerId="LiveId" clId="{5AD63160-75FB-4B2A-AA62-9B07D1864A3F}" dt="2021-12-05T18:31:28.146" v="4" actId="47"/>
        <pc:sldMkLst>
          <pc:docMk/>
          <pc:sldMk cId="3093464645" sldId="289"/>
        </pc:sldMkLst>
      </pc:sldChg>
      <pc:sldChg chg="del">
        <pc:chgData name="Sarah Gothard" userId="0e53f415fda5f162" providerId="LiveId" clId="{5AD63160-75FB-4B2A-AA62-9B07D1864A3F}" dt="2021-12-05T18:31:28.146" v="4" actId="47"/>
        <pc:sldMkLst>
          <pc:docMk/>
          <pc:sldMk cId="163409437" sldId="290"/>
        </pc:sldMkLst>
      </pc:sldChg>
      <pc:sldChg chg="del">
        <pc:chgData name="Sarah Gothard" userId="0e53f415fda5f162" providerId="LiveId" clId="{5AD63160-75FB-4B2A-AA62-9B07D1864A3F}" dt="2021-12-05T18:31:28.146" v="4" actId="47"/>
        <pc:sldMkLst>
          <pc:docMk/>
          <pc:sldMk cId="1561093919" sldId="291"/>
        </pc:sldMkLst>
      </pc:sldChg>
      <pc:sldChg chg="del">
        <pc:chgData name="Sarah Gothard" userId="0e53f415fda5f162" providerId="LiveId" clId="{5AD63160-75FB-4B2A-AA62-9B07D1864A3F}" dt="2021-12-05T18:31:28.146" v="4" actId="47"/>
        <pc:sldMkLst>
          <pc:docMk/>
          <pc:sldMk cId="79498189" sldId="292"/>
        </pc:sldMkLst>
      </pc:sldChg>
      <pc:sldChg chg="del">
        <pc:chgData name="Sarah Gothard" userId="0e53f415fda5f162" providerId="LiveId" clId="{5AD63160-75FB-4B2A-AA62-9B07D1864A3F}" dt="2021-12-05T18:31:28.146" v="4" actId="47"/>
        <pc:sldMkLst>
          <pc:docMk/>
          <pc:sldMk cId="1571657895" sldId="293"/>
        </pc:sldMkLst>
      </pc:sldChg>
      <pc:sldChg chg="del">
        <pc:chgData name="Sarah Gothard" userId="0e53f415fda5f162" providerId="LiveId" clId="{5AD63160-75FB-4B2A-AA62-9B07D1864A3F}" dt="2021-12-05T18:31:28.146" v="4" actId="47"/>
        <pc:sldMkLst>
          <pc:docMk/>
          <pc:sldMk cId="1196079903" sldId="294"/>
        </pc:sldMkLst>
      </pc:sldChg>
      <pc:sldChg chg="del">
        <pc:chgData name="Sarah Gothard" userId="0e53f415fda5f162" providerId="LiveId" clId="{5AD63160-75FB-4B2A-AA62-9B07D1864A3F}" dt="2021-12-05T18:31:28.146" v="4" actId="47"/>
        <pc:sldMkLst>
          <pc:docMk/>
          <pc:sldMk cId="1700222326" sldId="295"/>
        </pc:sldMkLst>
      </pc:sldChg>
      <pc:sldChg chg="del">
        <pc:chgData name="Sarah Gothard" userId="0e53f415fda5f162" providerId="LiveId" clId="{5AD63160-75FB-4B2A-AA62-9B07D1864A3F}" dt="2021-12-05T18:31:28.146" v="4" actId="47"/>
        <pc:sldMkLst>
          <pc:docMk/>
          <pc:sldMk cId="1861950446" sldId="296"/>
        </pc:sldMkLst>
      </pc:sldChg>
      <pc:sldChg chg="del">
        <pc:chgData name="Sarah Gothard" userId="0e53f415fda5f162" providerId="LiveId" clId="{5AD63160-75FB-4B2A-AA62-9B07D1864A3F}" dt="2021-12-05T18:31:28.146" v="4" actId="47"/>
        <pc:sldMkLst>
          <pc:docMk/>
          <pc:sldMk cId="1796410798" sldId="297"/>
        </pc:sldMkLst>
      </pc:sldChg>
      <pc:sldChg chg="del">
        <pc:chgData name="Sarah Gothard" userId="0e53f415fda5f162" providerId="LiveId" clId="{5AD63160-75FB-4B2A-AA62-9B07D1864A3F}" dt="2021-12-05T18:31:28.146" v="4" actId="47"/>
        <pc:sldMkLst>
          <pc:docMk/>
          <pc:sldMk cId="2033380878" sldId="29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12/5/2021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7908AF-65BE-457F-9D87-289A548E61FF}" type="slidenum">
              <a:rPr lang="en-US" smtClean="0"/>
              <a:t>6</a:t>
            </a:fld>
            <a:endParaRPr lang="en-US"/>
          </a:p>
        </p:txBody>
      </p:sp>
    </p:spTree>
    <p:extLst>
      <p:ext uri="{BB962C8B-B14F-4D97-AF65-F5344CB8AC3E}">
        <p14:creationId xmlns:p14="http://schemas.microsoft.com/office/powerpoint/2010/main" val="1631298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12/5/2021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12/5/2021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12/5/2021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12/5/2021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12/5/2021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12/5/2021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12/5/2021</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12/5/2021</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12/5/2021</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12/5/2021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12/5/2021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12/5/2021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110CE6FC-BE42-4AF0-85B4-0B28C5A55DAB}"/>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A221CABE-0269-43E2-96CE-6261415061CE}"/>
              </a:ext>
            </a:extLst>
          </p:cNvPr>
          <p:cNvPicPr>
            <a:picLocks noChangeAspect="1"/>
          </p:cNvPicPr>
          <p:nvPr/>
        </p:nvPicPr>
        <p:blipFill>
          <a:blip r:embed="rId2"/>
          <a:stretch>
            <a:fillRect/>
          </a:stretch>
        </p:blipFill>
        <p:spPr>
          <a:xfrm>
            <a:off x="1008268" y="643467"/>
            <a:ext cx="10175464" cy="557106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734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240947C9-0ED3-462E-AB4F-F2F6E32E83CD}"/>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1AC619C6-EEB0-4D15-AA52-A60C0C2B790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51730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a:extLst>
              <a:ext uri="{FF2B5EF4-FFF2-40B4-BE49-F238E27FC236}">
                <a16:creationId xmlns:a16="http://schemas.microsoft.com/office/drawing/2014/main" id="{E31AE754-AA94-4D50-B8A4-868E06DBE76A}"/>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2A863134-D7A9-4B47-846E-ECFEBC1C9F1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65302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a:extLst>
              <a:ext uri="{FF2B5EF4-FFF2-40B4-BE49-F238E27FC236}">
                <a16:creationId xmlns:a16="http://schemas.microsoft.com/office/drawing/2014/main" id="{CA13B9FE-0C7C-45DB-A063-13CF89EE0F9D}"/>
              </a:ext>
            </a:extLst>
          </p:cNvPr>
          <p:cNvPicPr>
            <a:picLocks noGrp="1" noChangeAspect="1"/>
          </p:cNvPicPr>
          <p:nvPr>
            <p:ph idx="1"/>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8D564AD2-A573-44FE-9B0A-7E6E198D862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95056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4930BCCD-317D-4469-B25A-A5F946EDA25E}"/>
              </a:ext>
            </a:extLst>
          </p:cNvPr>
          <p:cNvPicPr>
            <a:picLocks noGrp="1" noChangeAspect="1"/>
          </p:cNvPicPr>
          <p:nvPr>
            <p:ph idx="1"/>
          </p:nvPr>
        </p:nvPicPr>
        <p:blipFill>
          <a:blip r:embed="rId3"/>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CDA42A31-6FE6-409F-9173-CCC58D1DA22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944774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C0D484A-F69F-4455-81B6-7662CE98B045}"/>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D9E50A1D-2AA4-43C6-8CBF-A4D028DF10A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66541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58</Words>
  <Application>Microsoft Office PowerPoint</Application>
  <PresentationFormat>Widescreen</PresentationFormat>
  <Paragraphs>10</Paragraphs>
  <Slides>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3</cp:revision>
  <dcterms:created xsi:type="dcterms:W3CDTF">2019-09-28T20:24:12Z</dcterms:created>
  <dcterms:modified xsi:type="dcterms:W3CDTF">2021-12-05T18:42:32Z</dcterms:modified>
</cp:coreProperties>
</file>