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339" r:id="rId3"/>
    <p:sldId id="256" r:id="rId4"/>
    <p:sldId id="340" r:id="rId5"/>
    <p:sldId id="345" r:id="rId6"/>
    <p:sldId id="341" r:id="rId7"/>
    <p:sldId id="342" r:id="rId8"/>
    <p:sldId id="346" r:id="rId9"/>
    <p:sldId id="343" r:id="rId10"/>
    <p:sldId id="344" r:id="rId11"/>
    <p:sldId id="34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1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1144C-C12C-4CFF-A1BC-A825C3D5B67B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B3B7C-4EFE-4CBE-BDFF-345CBD684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7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DEC2B-8EB1-F9FE-DA80-BB45A116E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6F965E-77AA-29DA-CF20-7B115C81FE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07049-D3F1-74B0-B06D-A1D186FF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CFE02-0D3C-4928-D2FF-A39858BEF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6F177-DC31-37C7-DABF-8DA5AB700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19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839A7-A52F-53ED-1B99-AF8300DAF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6387C3-D44C-AA67-AE85-E3E6E4539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902AC-BE0C-201E-A739-0455C4360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553FE-5766-2E1F-ED41-64C4DF3CC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1D863-A8DB-1BAE-9AE9-89BF9126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6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167A78-CDD3-D503-AA6F-A78AFAC51E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C83DB9-C572-6C76-83C7-5AE5F2828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A830B-E865-EE4B-83EC-149A36EDF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78DE9-2142-0E53-5D4F-B171D4F92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27971-E254-7FDA-80EE-B6063088B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954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6036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62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887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48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00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308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035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9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C974F-DDF1-7475-BEE6-FB1BE9CD5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101A7-C405-3EB2-58B1-B9503717C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4CA5E-E4AC-F6E3-AE31-1E62AF959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53CCA-A835-1253-056B-CA673F0EF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585CC-1933-30D0-24B6-F3D2ABC74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211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10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102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395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1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EC267-35D1-B133-03A6-B726BE45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AA98C0-0C0D-B797-7D18-0E67A9EA7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375D8-07A4-BD94-145E-C427AA76A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6FCD5-59F1-5CD5-7D99-2E55FC3C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5A970A-F04F-3323-3C44-AC35E610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4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BDEBA-0F62-6960-1DEF-EC398D7A9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CEFA6-B378-2E0D-237C-F48D7E1B3C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5B4780-19A2-FCFA-BB76-525CFD8AC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5DF4F-022F-FB5D-1F16-FB78A6355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253E8-0DD4-E69F-A9B2-A797400AF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B3A308-FC51-38A0-2B51-AD3C4EFC4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1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0C25D-5A39-3D61-FD35-7300C5A46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F2689-2097-D807-B08B-2FB6C29AD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AC9997-5F22-F54A-AFB5-55AFCFF33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A0643A-4833-FC44-A18A-9AFA6067EE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2A036F-C39F-1E75-7005-9BDFC8B614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9BD3D3-D93E-E3B1-4A41-7E1A83783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9F54FF-870F-E8B5-A3F2-FDF4504AA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B9878-F7D5-3FF9-D563-400043E91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07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D5FE3-53EF-9606-18A7-5CD80F56F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D8977-9AEC-33C3-79DF-8536D0AC4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0E5F1D-308D-53AB-6AC1-C929C3A4A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2C2BFC-7793-C7A8-E836-F5AAAD9D4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0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D0E952-EDCC-C150-54FE-67901FFF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110AF0-7048-EE25-232B-D6654FC28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5E08CD-DC24-FFBB-5481-525E87CB9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1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7203E-22FF-7842-F5E0-FA9EA7DD7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0AFA9-9E75-FAE2-6DDF-2D801C992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DB7C3-17FA-6794-DBCF-F6DEBDCB1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FD9401-7F00-E848-5104-D9299811B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0BD5E-6F2A-726A-CECA-DAE8454BA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504C5-D20D-6A7F-FFCA-2B92904D2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0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F19A9-DA40-8FD8-0A6D-52D2C3DAF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66696-0A8D-F7D3-069D-FCE9479FED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96106E-0E80-AB66-5BB7-7F860C2CE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240D7F-3826-10A5-A57C-B9DB9E6F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9C7DF6-CF63-6C85-7E4F-1DD1B2534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BBC85-5760-1584-598D-F594ECD43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708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3A9C00-99B5-459B-5170-B9430A711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36E9D-522F-97C4-78D8-13B145ADD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B0577-589C-7DE5-E10A-AC2E07512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E408AA-5A89-4164-BF60-7A3AC67D963F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DD445-5399-33BF-E1F9-9B786210CB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00664-C105-AC2E-2255-1B94B2F53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60B140-9CDC-4A88-9B04-DE8DC66F2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89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13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09F4DE5-F739-A0DB-5E7A-0621333081E1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625522"/>
            <a:ext cx="10287000" cy="160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BE325-636A-5E68-7F69-4D7DA7F2E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539CDA-7885-5360-CCED-6D23D1D4244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7B031-76B5-32AC-1A5C-A9025C922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66910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B5BFBBCD-6918-ACA7-408A-CDACEE974D9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129D700-7FB0-794E-B9DA-B3C8F2358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172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C6E7954-2735-946F-8745-752A50310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4B13B46-82DE-87CB-14DA-E7DE1A371C5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853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BE20B89-79ED-2A33-865F-2364571E43E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EDB41481-0449-2560-4392-58AA18FE8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34507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C9112A7-3985-0284-678F-DEA68F29F78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050208BF-370C-7C8F-007E-B1BBAECAD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58803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A88C42CA-A404-D1B2-4275-45AC10983B0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6809328C-BCE2-F620-EDC4-F6762A98B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4776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A4F96-F3E5-2C3F-88C3-5918F5F09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7C6B18-0DC2-4B28-D27E-E0FEC5188F0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711C3C-E4D0-5E58-6A0A-0CA9F9707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51282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1EA530BB-21B4-B888-E76F-348B14CBDE0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EB72C78-3AA2-B29E-8AE6-640FADEBB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68558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654DE485-DAE0-9861-F6D6-DAC825C9B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F26E196-4DAF-4E8E-CB21-696ADD965BC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834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2026-05-20T19:54:28Z</dcterms:created>
  <dcterms:modified xsi:type="dcterms:W3CDTF">2026-05-20T21:43:00Z</dcterms:modified>
</cp:coreProperties>
</file>