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257" r:id="rId2"/>
    <p:sldId id="334" r:id="rId3"/>
    <p:sldId id="336" r:id="rId4"/>
    <p:sldId id="337" r:id="rId5"/>
    <p:sldId id="338" r:id="rId6"/>
    <p:sldId id="339" r:id="rId7"/>
    <p:sldId id="341" r:id="rId8"/>
    <p:sldId id="340" r:id="rId9"/>
    <p:sldId id="335" r:id="rId10"/>
    <p:sldId id="344" r:id="rId11"/>
    <p:sldId id="343" r:id="rId12"/>
    <p:sldId id="345" r:id="rId13"/>
    <p:sldId id="34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449" autoAdjust="0"/>
  </p:normalViewPr>
  <p:slideViewPr>
    <p:cSldViewPr snapToGrid="0" showGuides="1">
      <p:cViewPr varScale="1">
        <p:scale>
          <a:sx n="92" d="100"/>
          <a:sy n="92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B9B0009-4D7E-44C9-B39B-FC8DA8706406}"/>
    <pc:docChg chg="custSel mod modSld">
      <pc:chgData name="Sarah Gothard" userId="0e53f415fda5f162" providerId="LiveId" clId="{8B9B0009-4D7E-44C9-B39B-FC8DA8706406}" dt="2019-09-28T19:55:13.922" v="12" actId="26606"/>
      <pc:docMkLst>
        <pc:docMk/>
      </pc:docMkLst>
      <pc:sldChg chg="addSp modSp mod setBg">
        <pc:chgData name="Sarah Gothard" userId="0e53f415fda5f162" providerId="LiveId" clId="{8B9B0009-4D7E-44C9-B39B-FC8DA8706406}" dt="2019-09-28T19:54:27.401" v="0" actId="26606"/>
        <pc:sldMkLst>
          <pc:docMk/>
          <pc:sldMk cId="2211167003" sldId="257"/>
        </pc:sldMkLst>
        <pc:spChg chg="mod ord">
          <ac:chgData name="Sarah Gothard" userId="0e53f415fda5f162" providerId="LiveId" clId="{8B9B0009-4D7E-44C9-B39B-FC8DA8706406}" dt="2019-09-28T19:54:27.401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B9B0009-4D7E-44C9-B39B-FC8DA8706406}" dt="2019-09-28T19:54:27.401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27.401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27.401" v="0" actId="26606"/>
          <ac:picMkLst>
            <pc:docMk/>
            <pc:sldMk cId="2211167003" sldId="257"/>
            <ac:picMk id="2" creationId="{E082D049-845A-44BA-AE7F-A8AF646E42F0}"/>
          </ac:picMkLst>
        </pc:picChg>
      </pc:sldChg>
      <pc:sldChg chg="addSp modSp mod setBg">
        <pc:chgData name="Sarah Gothard" userId="0e53f415fda5f162" providerId="LiveId" clId="{8B9B0009-4D7E-44C9-B39B-FC8DA8706406}" dt="2019-09-28T19:54:29.996" v="1" actId="26606"/>
        <pc:sldMkLst>
          <pc:docMk/>
          <pc:sldMk cId="4141740696" sldId="258"/>
        </pc:sldMkLst>
        <pc:spChg chg="mod ord">
          <ac:chgData name="Sarah Gothard" userId="0e53f415fda5f162" providerId="LiveId" clId="{8B9B0009-4D7E-44C9-B39B-FC8DA8706406}" dt="2019-09-28T19:54:29.996" v="1" actId="26606"/>
          <ac:spMkLst>
            <pc:docMk/>
            <pc:sldMk cId="4141740696" sldId="258"/>
            <ac:spMk id="4" creationId="{739BB6A5-B57E-4F6C-9C41-7E98CC05E7B1}"/>
          </ac:spMkLst>
        </pc:spChg>
        <pc:spChg chg="add">
          <ac:chgData name="Sarah Gothard" userId="0e53f415fda5f162" providerId="LiveId" clId="{8B9B0009-4D7E-44C9-B39B-FC8DA8706406}" dt="2019-09-28T19:54:29.996" v="1" actId="26606"/>
          <ac:spMkLst>
            <pc:docMk/>
            <pc:sldMk cId="4141740696" sldId="258"/>
            <ac:spMk id="11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29.996" v="1" actId="26606"/>
          <ac:spMkLst>
            <pc:docMk/>
            <pc:sldMk cId="4141740696" sldId="258"/>
            <ac:spMk id="13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29.996" v="1" actId="26606"/>
          <ac:picMkLst>
            <pc:docMk/>
            <pc:sldMk cId="4141740696" sldId="258"/>
            <ac:picMk id="6" creationId="{1F1167F4-BB77-46FF-836B-BFE78C940A14}"/>
          </ac:picMkLst>
        </pc:picChg>
      </pc:sldChg>
      <pc:sldChg chg="addSp modSp mod setBg">
        <pc:chgData name="Sarah Gothard" userId="0e53f415fda5f162" providerId="LiveId" clId="{8B9B0009-4D7E-44C9-B39B-FC8DA8706406}" dt="2019-09-28T19:54:35.731" v="2" actId="26606"/>
        <pc:sldMkLst>
          <pc:docMk/>
          <pc:sldMk cId="99041870" sldId="259"/>
        </pc:sldMkLst>
        <pc:spChg chg="add">
          <ac:chgData name="Sarah Gothard" userId="0e53f415fda5f162" providerId="LiveId" clId="{8B9B0009-4D7E-44C9-B39B-FC8DA8706406}" dt="2019-09-28T19:54:35.731" v="2" actId="26606"/>
          <ac:spMkLst>
            <pc:docMk/>
            <pc:sldMk cId="99041870" sldId="259"/>
            <ac:spMk id="10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35.731" v="2" actId="26606"/>
          <ac:spMkLst>
            <pc:docMk/>
            <pc:sldMk cId="99041870" sldId="259"/>
            <ac:spMk id="12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35.731" v="2" actId="26606"/>
          <ac:picMkLst>
            <pc:docMk/>
            <pc:sldMk cId="99041870" sldId="259"/>
            <ac:picMk id="5" creationId="{F61CFAE4-91E8-4E3C-AF31-504FD069BD52}"/>
          </ac:picMkLst>
        </pc:picChg>
      </pc:sldChg>
      <pc:sldChg chg="addSp modSp mod setBg">
        <pc:chgData name="Sarah Gothard" userId="0e53f415fda5f162" providerId="LiveId" clId="{8B9B0009-4D7E-44C9-B39B-FC8DA8706406}" dt="2019-09-28T19:54:38.571" v="3" actId="26606"/>
        <pc:sldMkLst>
          <pc:docMk/>
          <pc:sldMk cId="46819843" sldId="260"/>
        </pc:sldMkLst>
        <pc:spChg chg="add">
          <ac:chgData name="Sarah Gothard" userId="0e53f415fda5f162" providerId="LiveId" clId="{8B9B0009-4D7E-44C9-B39B-FC8DA8706406}" dt="2019-09-28T19:54:38.571" v="3" actId="26606"/>
          <ac:spMkLst>
            <pc:docMk/>
            <pc:sldMk cId="46819843" sldId="260"/>
            <ac:spMk id="11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38.571" v="3" actId="26606"/>
          <ac:spMkLst>
            <pc:docMk/>
            <pc:sldMk cId="46819843" sldId="260"/>
            <ac:spMk id="13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38.571" v="3" actId="26606"/>
          <ac:picMkLst>
            <pc:docMk/>
            <pc:sldMk cId="46819843" sldId="260"/>
            <ac:picMk id="6" creationId="{D169F098-7813-47B9-B32A-A679C45B1168}"/>
          </ac:picMkLst>
        </pc:picChg>
      </pc:sldChg>
      <pc:sldChg chg="addSp modSp mod setBg">
        <pc:chgData name="Sarah Gothard" userId="0e53f415fda5f162" providerId="LiveId" clId="{8B9B0009-4D7E-44C9-B39B-FC8DA8706406}" dt="2019-09-28T19:54:41.302" v="4" actId="26606"/>
        <pc:sldMkLst>
          <pc:docMk/>
          <pc:sldMk cId="4155533197" sldId="261"/>
        </pc:sldMkLst>
        <pc:spChg chg="mod ord">
          <ac:chgData name="Sarah Gothard" userId="0e53f415fda5f162" providerId="LiveId" clId="{8B9B0009-4D7E-44C9-B39B-FC8DA8706406}" dt="2019-09-28T19:54:41.302" v="4" actId="26606"/>
          <ac:spMkLst>
            <pc:docMk/>
            <pc:sldMk cId="4155533197" sldId="261"/>
            <ac:spMk id="4" creationId="{739BB6A5-B57E-4F6C-9C41-7E98CC05E7B1}"/>
          </ac:spMkLst>
        </pc:spChg>
        <pc:spChg chg="add">
          <ac:chgData name="Sarah Gothard" userId="0e53f415fda5f162" providerId="LiveId" clId="{8B9B0009-4D7E-44C9-B39B-FC8DA8706406}" dt="2019-09-28T19:54:41.302" v="4" actId="26606"/>
          <ac:spMkLst>
            <pc:docMk/>
            <pc:sldMk cId="4155533197" sldId="261"/>
            <ac:spMk id="9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41.302" v="4" actId="26606"/>
          <ac:spMkLst>
            <pc:docMk/>
            <pc:sldMk cId="4155533197" sldId="261"/>
            <ac:spMk id="11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41.302" v="4" actId="26606"/>
          <ac:picMkLst>
            <pc:docMk/>
            <pc:sldMk cId="4155533197" sldId="261"/>
            <ac:picMk id="2" creationId="{1E43FFAA-AA37-4C30-8939-CA3796A2D76A}"/>
          </ac:picMkLst>
        </pc:picChg>
      </pc:sldChg>
      <pc:sldChg chg="addSp modSp mod setBg">
        <pc:chgData name="Sarah Gothard" userId="0e53f415fda5f162" providerId="LiveId" clId="{8B9B0009-4D7E-44C9-B39B-FC8DA8706406}" dt="2019-09-28T19:54:44.658" v="5" actId="26606"/>
        <pc:sldMkLst>
          <pc:docMk/>
          <pc:sldMk cId="2254907671" sldId="262"/>
        </pc:sldMkLst>
        <pc:spChg chg="add">
          <ac:chgData name="Sarah Gothard" userId="0e53f415fda5f162" providerId="LiveId" clId="{8B9B0009-4D7E-44C9-B39B-FC8DA8706406}" dt="2019-09-28T19:54:44.658" v="5" actId="26606"/>
          <ac:spMkLst>
            <pc:docMk/>
            <pc:sldMk cId="2254907671" sldId="262"/>
            <ac:spMk id="10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44.658" v="5" actId="26606"/>
          <ac:spMkLst>
            <pc:docMk/>
            <pc:sldMk cId="2254907671" sldId="262"/>
            <ac:spMk id="12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44.658" v="5" actId="26606"/>
          <ac:picMkLst>
            <pc:docMk/>
            <pc:sldMk cId="2254907671" sldId="262"/>
            <ac:picMk id="5" creationId="{A79C0A58-1BE5-404B-86C2-8D185662B8B6}"/>
          </ac:picMkLst>
        </pc:picChg>
      </pc:sldChg>
      <pc:sldChg chg="addSp modSp mod setBg">
        <pc:chgData name="Sarah Gothard" userId="0e53f415fda5f162" providerId="LiveId" clId="{8B9B0009-4D7E-44C9-B39B-FC8DA8706406}" dt="2019-09-28T19:54:53.526" v="7" actId="26606"/>
        <pc:sldMkLst>
          <pc:docMk/>
          <pc:sldMk cId="1601419280" sldId="264"/>
        </pc:sldMkLst>
        <pc:spChg chg="mod ord">
          <ac:chgData name="Sarah Gothard" userId="0e53f415fda5f162" providerId="LiveId" clId="{8B9B0009-4D7E-44C9-B39B-FC8DA8706406}" dt="2019-09-28T19:54:53.526" v="7" actId="26606"/>
          <ac:spMkLst>
            <pc:docMk/>
            <pc:sldMk cId="1601419280" sldId="264"/>
            <ac:spMk id="4" creationId="{739BB6A5-B57E-4F6C-9C41-7E98CC05E7B1}"/>
          </ac:spMkLst>
        </pc:spChg>
        <pc:spChg chg="add">
          <ac:chgData name="Sarah Gothard" userId="0e53f415fda5f162" providerId="LiveId" clId="{8B9B0009-4D7E-44C9-B39B-FC8DA8706406}" dt="2019-09-28T19:54:53.526" v="7" actId="26606"/>
          <ac:spMkLst>
            <pc:docMk/>
            <pc:sldMk cId="1601419280" sldId="264"/>
            <ac:spMk id="9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53.526" v="7" actId="26606"/>
          <ac:spMkLst>
            <pc:docMk/>
            <pc:sldMk cId="1601419280" sldId="264"/>
            <ac:spMk id="11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53.526" v="7" actId="26606"/>
          <ac:picMkLst>
            <pc:docMk/>
            <pc:sldMk cId="1601419280" sldId="264"/>
            <ac:picMk id="3" creationId="{364C7217-DF39-4B55-9BB9-F3E64ED12926}"/>
          </ac:picMkLst>
        </pc:picChg>
      </pc:sldChg>
      <pc:sldChg chg="addSp modSp mod setBg">
        <pc:chgData name="Sarah Gothard" userId="0e53f415fda5f162" providerId="LiveId" clId="{8B9B0009-4D7E-44C9-B39B-FC8DA8706406}" dt="2019-09-28T19:54:59.360" v="8" actId="26606"/>
        <pc:sldMkLst>
          <pc:docMk/>
          <pc:sldMk cId="3561511225" sldId="265"/>
        </pc:sldMkLst>
        <pc:spChg chg="add">
          <ac:chgData name="Sarah Gothard" userId="0e53f415fda5f162" providerId="LiveId" clId="{8B9B0009-4D7E-44C9-B39B-FC8DA8706406}" dt="2019-09-28T19:54:59.360" v="8" actId="26606"/>
          <ac:spMkLst>
            <pc:docMk/>
            <pc:sldMk cId="3561511225" sldId="265"/>
            <ac:spMk id="8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59.360" v="8" actId="26606"/>
          <ac:spMkLst>
            <pc:docMk/>
            <pc:sldMk cId="3561511225" sldId="265"/>
            <ac:spMk id="10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59.360" v="8" actId="26606"/>
          <ac:picMkLst>
            <pc:docMk/>
            <pc:sldMk cId="3561511225" sldId="265"/>
            <ac:picMk id="3" creationId="{D939E292-5B53-4679-8A64-FE6538CE4EAA}"/>
          </ac:picMkLst>
        </pc:picChg>
      </pc:sldChg>
      <pc:sldChg chg="addSp modSp mod setBg">
        <pc:chgData name="Sarah Gothard" userId="0e53f415fda5f162" providerId="LiveId" clId="{8B9B0009-4D7E-44C9-B39B-FC8DA8706406}" dt="2019-09-28T19:55:05.367" v="10" actId="26606"/>
        <pc:sldMkLst>
          <pc:docMk/>
          <pc:sldMk cId="1054888319" sldId="267"/>
        </pc:sldMkLst>
        <pc:spChg chg="mod ord">
          <ac:chgData name="Sarah Gothard" userId="0e53f415fda5f162" providerId="LiveId" clId="{8B9B0009-4D7E-44C9-B39B-FC8DA8706406}" dt="2019-09-28T19:55:05.367" v="10" actId="26606"/>
          <ac:spMkLst>
            <pc:docMk/>
            <pc:sldMk cId="1054888319" sldId="267"/>
            <ac:spMk id="4" creationId="{739BB6A5-B57E-4F6C-9C41-7E98CC05E7B1}"/>
          </ac:spMkLst>
        </pc:spChg>
        <pc:spChg chg="add">
          <ac:chgData name="Sarah Gothard" userId="0e53f415fda5f162" providerId="LiveId" clId="{8B9B0009-4D7E-44C9-B39B-FC8DA8706406}" dt="2019-09-28T19:55:05.367" v="10" actId="26606"/>
          <ac:spMkLst>
            <pc:docMk/>
            <pc:sldMk cId="1054888319" sldId="267"/>
            <ac:spMk id="9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5:05.367" v="10" actId="26606"/>
          <ac:spMkLst>
            <pc:docMk/>
            <pc:sldMk cId="1054888319" sldId="267"/>
            <ac:spMk id="11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5:05.367" v="10" actId="26606"/>
          <ac:picMkLst>
            <pc:docMk/>
            <pc:sldMk cId="1054888319" sldId="267"/>
            <ac:picMk id="2" creationId="{F2601C0E-3626-4D11-8BC4-8652109FE08E}"/>
          </ac:picMkLst>
        </pc:picChg>
      </pc:sldChg>
      <pc:sldChg chg="addSp modSp mod setBg">
        <pc:chgData name="Sarah Gothard" userId="0e53f415fda5f162" providerId="LiveId" clId="{8B9B0009-4D7E-44C9-B39B-FC8DA8706406}" dt="2019-09-28T19:55:09.366" v="11" actId="26606"/>
        <pc:sldMkLst>
          <pc:docMk/>
          <pc:sldMk cId="1144557160" sldId="268"/>
        </pc:sldMkLst>
        <pc:spChg chg="add">
          <ac:chgData name="Sarah Gothard" userId="0e53f415fda5f162" providerId="LiveId" clId="{8B9B0009-4D7E-44C9-B39B-FC8DA8706406}" dt="2019-09-28T19:55:09.366" v="11" actId="26606"/>
          <ac:spMkLst>
            <pc:docMk/>
            <pc:sldMk cId="1144557160" sldId="268"/>
            <ac:spMk id="8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5:09.366" v="11" actId="26606"/>
          <ac:spMkLst>
            <pc:docMk/>
            <pc:sldMk cId="1144557160" sldId="268"/>
            <ac:spMk id="10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5:09.366" v="11" actId="26606"/>
          <ac:picMkLst>
            <pc:docMk/>
            <pc:sldMk cId="1144557160" sldId="268"/>
            <ac:picMk id="3" creationId="{4CEDF001-3404-4F6E-B23C-00CE24719E13}"/>
          </ac:picMkLst>
        </pc:picChg>
      </pc:sldChg>
      <pc:sldChg chg="addSp modSp mod setBg">
        <pc:chgData name="Sarah Gothard" userId="0e53f415fda5f162" providerId="LiveId" clId="{8B9B0009-4D7E-44C9-B39B-FC8DA8706406}" dt="2019-09-28T19:55:13.922" v="12" actId="26606"/>
        <pc:sldMkLst>
          <pc:docMk/>
          <pc:sldMk cId="1815126648" sldId="269"/>
        </pc:sldMkLst>
        <pc:spChg chg="mod ord">
          <ac:chgData name="Sarah Gothard" userId="0e53f415fda5f162" providerId="LiveId" clId="{8B9B0009-4D7E-44C9-B39B-FC8DA8706406}" dt="2019-09-28T19:55:13.922" v="12" actId="26606"/>
          <ac:spMkLst>
            <pc:docMk/>
            <pc:sldMk cId="1815126648" sldId="269"/>
            <ac:spMk id="4" creationId="{739BB6A5-B57E-4F6C-9C41-7E98CC05E7B1}"/>
          </ac:spMkLst>
        </pc:spChg>
        <pc:spChg chg="add">
          <ac:chgData name="Sarah Gothard" userId="0e53f415fda5f162" providerId="LiveId" clId="{8B9B0009-4D7E-44C9-B39B-FC8DA8706406}" dt="2019-09-28T19:55:13.922" v="12" actId="26606"/>
          <ac:spMkLst>
            <pc:docMk/>
            <pc:sldMk cId="1815126648" sldId="269"/>
            <ac:spMk id="9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5:13.922" v="12" actId="26606"/>
          <ac:spMkLst>
            <pc:docMk/>
            <pc:sldMk cId="1815126648" sldId="269"/>
            <ac:spMk id="11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5:13.922" v="12" actId="26606"/>
          <ac:picMkLst>
            <pc:docMk/>
            <pc:sldMk cId="1815126648" sldId="269"/>
            <ac:picMk id="3" creationId="{76EA4F9B-2C75-4519-B7FE-A0938A6B90ED}"/>
          </ac:picMkLst>
        </pc:picChg>
      </pc:sldChg>
      <pc:sldChg chg="addSp modSp mod setBg">
        <pc:chgData name="Sarah Gothard" userId="0e53f415fda5f162" providerId="LiveId" clId="{8B9B0009-4D7E-44C9-B39B-FC8DA8706406}" dt="2019-09-28T19:54:47.743" v="6" actId="26606"/>
        <pc:sldMkLst>
          <pc:docMk/>
          <pc:sldMk cId="2826908761" sldId="270"/>
        </pc:sldMkLst>
        <pc:spChg chg="add">
          <ac:chgData name="Sarah Gothard" userId="0e53f415fda5f162" providerId="LiveId" clId="{8B9B0009-4D7E-44C9-B39B-FC8DA8706406}" dt="2019-09-28T19:54:47.743" v="6" actId="26606"/>
          <ac:spMkLst>
            <pc:docMk/>
            <pc:sldMk cId="2826908761" sldId="270"/>
            <ac:spMk id="11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4:47.743" v="6" actId="26606"/>
          <ac:spMkLst>
            <pc:docMk/>
            <pc:sldMk cId="2826908761" sldId="270"/>
            <ac:spMk id="13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4:47.743" v="6" actId="26606"/>
          <ac:picMkLst>
            <pc:docMk/>
            <pc:sldMk cId="2826908761" sldId="270"/>
            <ac:picMk id="6" creationId="{D169F098-7813-47B9-B32A-A679C45B1168}"/>
          </ac:picMkLst>
        </pc:picChg>
      </pc:sldChg>
      <pc:sldChg chg="addSp modSp mod setBg">
        <pc:chgData name="Sarah Gothard" userId="0e53f415fda5f162" providerId="LiveId" clId="{8B9B0009-4D7E-44C9-B39B-FC8DA8706406}" dt="2019-09-28T19:55:02.639" v="9" actId="26606"/>
        <pc:sldMkLst>
          <pc:docMk/>
          <pc:sldMk cId="3896627113" sldId="271"/>
        </pc:sldMkLst>
        <pc:spChg chg="add">
          <ac:chgData name="Sarah Gothard" userId="0e53f415fda5f162" providerId="LiveId" clId="{8B9B0009-4D7E-44C9-B39B-FC8DA8706406}" dt="2019-09-28T19:55:02.639" v="9" actId="26606"/>
          <ac:spMkLst>
            <pc:docMk/>
            <pc:sldMk cId="3896627113" sldId="271"/>
            <ac:spMk id="11" creationId="{32BC26D8-82FB-445E-AA49-62A77D7C1EE0}"/>
          </ac:spMkLst>
        </pc:spChg>
        <pc:spChg chg="add">
          <ac:chgData name="Sarah Gothard" userId="0e53f415fda5f162" providerId="LiveId" clId="{8B9B0009-4D7E-44C9-B39B-FC8DA8706406}" dt="2019-09-28T19:55:02.639" v="9" actId="26606"/>
          <ac:spMkLst>
            <pc:docMk/>
            <pc:sldMk cId="3896627113" sldId="271"/>
            <ac:spMk id="13" creationId="{CB44330D-EA18-4254-AA95-EB49948539B8}"/>
          </ac:spMkLst>
        </pc:spChg>
        <pc:picChg chg="mod">
          <ac:chgData name="Sarah Gothard" userId="0e53f415fda5f162" providerId="LiveId" clId="{8B9B0009-4D7E-44C9-B39B-FC8DA8706406}" dt="2019-09-28T19:55:02.639" v="9" actId="26606"/>
          <ac:picMkLst>
            <pc:docMk/>
            <pc:sldMk cId="3896627113" sldId="271"/>
            <ac:picMk id="6" creationId="{D169F098-7813-47B9-B32A-A679C45B116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146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624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3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3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2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3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6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5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0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82D049-845A-44BA-AE7F-A8AF646E4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FBADA-D113-EDBB-BE86-A57A0B92C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8E1F3F-AD0A-CB2B-24A3-806DEDB18D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1866" y="0"/>
            <a:ext cx="1152826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628CE-1D89-A802-6AF9-8571620E2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0751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81792-FC22-8F82-6DC2-DCC69444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677CD3-7E75-B072-E005-8279D36CE4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79094"/>
            <a:ext cx="12192000" cy="649981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F7B15-A3C3-A13E-3424-4615A039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99831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7FA1-FB67-9159-2FB2-9B5221F38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AB0D4F-5061-C4F4-7025-FB89AB4B4C5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729"/>
            <a:ext cx="12192000" cy="66918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39E3AA-82BD-7EDE-B397-99DDBB8E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50630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B6B06-A2E8-C937-E3C2-0BCD472ED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711E17-1977-B8F5-94C4-638701485C6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1866" y="0"/>
            <a:ext cx="1152826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2203-0E90-CAD4-6291-4E4608B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7356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4A9793-EA25-F4D3-6065-A1AB5F1492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93155"/>
            <a:ext cx="12192000" cy="667168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A961B-EC33-C55A-54F6-4C3EF393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2D831-48EA-8905-E88A-BBCC7BCAE4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875"/>
            <a:ext cx="12192000" cy="682624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1BCC07-7BB1-716A-B4D8-0C8D71A9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1130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BE5A5-F1BA-5627-F32A-20A8B955B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7CF4EC-A9E4-8AB5-2668-96DA31ACC1B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1866" y="0"/>
            <a:ext cx="1152826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EFCC9-6939-91F3-B9BB-B369293E1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2186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6BCA8-6108-9C59-21C6-80004DC0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6D20E-BF34-229B-94E5-79ADAE39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1E43FFAA-AA37-4C30-8939-CA3796A2D76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6081"/>
            <a:ext cx="12192000" cy="680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1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5BC19-CA5D-CCDE-5149-AA0D80EBA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9ED516-0AEA-0A5C-1BEF-8788F077033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8910"/>
            <a:ext cx="12192000" cy="66001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EEEFD-0188-0B9A-69D5-73564A88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53547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9804-5439-E0FC-676B-90CBF5FC6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96E8E73-66F1-15B5-9D7F-988816A418B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1866" y="0"/>
            <a:ext cx="1152826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58327-593A-C1EB-0756-5F3A83954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9915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7A540-5B3B-4FD0-73D0-09EA5B13A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30A436-68FE-960E-1372-922F15A0A32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83"/>
            <a:ext cx="12192000" cy="685543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48C74-C1F8-FA5E-6E84-55066E46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615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CC838-1A21-C2F5-44F1-554A09E63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3640FA-7570-DFFA-9B9E-6824AECA51F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2062" y="0"/>
            <a:ext cx="12027876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56E09-B5E9-8DF8-5762-2048867D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81355"/>
            <a:ext cx="4114800" cy="17664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4404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70</Words>
  <Application>Microsoft Office PowerPoint</Application>
  <PresentationFormat>Widescreen</PresentationFormat>
  <Paragraphs>16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2019-09-28T19:55:13Z</dcterms:created>
  <dcterms:modified xsi:type="dcterms:W3CDTF">2025-12-03T16:08:26Z</dcterms:modified>
</cp:coreProperties>
</file>