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7" r:id="rId10"/>
    <p:sldId id="348" r:id="rId11"/>
    <p:sldId id="345" r:id="rId12"/>
    <p:sldId id="346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54EE3-147B-49B2-B868-338E830B8C2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D335D-F9CF-44EA-866C-E39F661F5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96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77D73-FE44-9DB0-84A6-616F1D006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FD2A-A5DB-217D-8071-5580CDAA9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D6C3B-5B61-8088-D4B4-AC7B52CBA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159BB-A0A6-8BE6-1D7F-1801EAEC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F1D0D-2CD3-3FD9-1C96-5EFBF570F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2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DF41-CBBA-2B82-BB99-AFD05050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53832F-61AF-FA81-80EB-DF9D5051B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92E43-DBE2-8135-59BF-AF83BF1F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99D6D-3D47-1665-A751-E1F9C4FC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71978-1A55-8231-E0FC-0FF30C93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35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5DA7E-55E8-CA8A-FDBE-73305BC2D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9A813-01BE-CD18-88CD-19C9F5486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B7BAC-3CC2-11CB-57AD-D92C00A3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A9AB4-6812-CDF5-EE79-C1C4CD9A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B74B4-3FAF-F367-4141-4A127A5C8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08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5267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79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965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53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95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48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6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3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7731D-F7FB-A3F2-AAB5-341D72DD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6B2B9-2185-18BB-64B2-B35C40E0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858B2-7C57-6242-7D0D-77D56651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49ADF-BC91-F333-6A01-9126CD968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188D1-88C3-395D-EF34-EAFDFE09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03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30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5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68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2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0D2A-EED7-8B14-513A-CA19556A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A3E75-CD08-CC92-A496-8A069CD10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411F0-0230-F951-ED8F-24CA0B1F1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B69CB-7BAF-7352-FCD9-62264B9C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A99BB-5FB9-642D-66C6-7E2B0F6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6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61DF8-4E94-D389-354A-F1AAA5014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055D7-2B54-7438-05D4-71ED13DE8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884AC-FA8F-9FCF-BF2E-DC3AF2C33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1B36E-4CCF-4B3F-2BD2-E95BDF2C6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A5A05A-5DAD-8CA9-20D3-1834433E0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FEDFC-CEAC-30E0-F4AD-BFB461AC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3276-6421-46CB-5195-D1B708EFD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5C914-61C6-6270-1A2F-6BE17A188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1BA1A5-5D56-79B9-A9F0-1FEFB3C7B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E28BFE-753D-867D-6019-42B17147D0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F9790B-7646-39B6-DAB5-5F364A0C3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527C60-0B09-9CE1-C8FF-AAD98D37E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04410E-5829-B057-B814-FEE13E44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8C6775-55C7-BAD1-C2C7-CCFF4DEA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E330-748D-7ACF-8019-F799D7903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963C8-E28E-CA46-30D5-E9315D227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2AB82-D9BD-FE45-6CA2-7BEDC03A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EA7CF-BC22-1E69-07EF-88CEB4DE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5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8E9BB-04C0-A242-6D72-6E282FBA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D2028-66A8-2378-854E-7FAE7BC7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C920D-A862-9DBC-1B56-B756F7F9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5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BB77A-FDAA-7156-37E8-C67150E2D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112C8-8226-DE03-EBCF-0EFFA0CA8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12C75-9D13-8F94-AECE-DDC382849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59F57-8020-C4D8-7108-D9313E410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BA359-3D7C-8760-30FC-B181A6967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C39B0-2FD0-C633-E60C-939A62B32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7D202-FFAC-DE69-51BB-C1EA205B8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DA0E32-E6A8-554A-A84E-32AE83AC1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CFC2A-FD0B-5B04-A453-33678BE95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B11BE-16D4-A997-EAEE-A5FA1BA63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64888-E74C-4B45-1C67-445ECF09F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F850E-C94F-96E5-B28C-EE54BA3D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2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79064-C33B-5101-7149-1662A23D5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69209-2BEB-C486-317C-7E885A57F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0B867-0ED6-2A08-E64B-0E0FBA910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C90DFE-F327-439A-8710-7EA6F2B487A9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18756-5067-6D1A-D889-3FAFB200E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B70EF-6D99-E24C-6F55-E6690AE34E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8B7FC-4256-4C08-B1E0-2902C775F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2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36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1CA0CA-2365-F567-EFA8-251F72A16D8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51848"/>
            <a:ext cx="10287000" cy="235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01FFA3-8633-0B4E-DF9E-2F63B2C6353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3203"/>
            <a:ext cx="12192000" cy="337159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7EBB9-FC87-06BD-3A88-D9E51855E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978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3357F6F-A14B-1515-7D70-0B968DC2A47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6B6B20-03AB-9EDE-475B-CA289D43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46533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7E90E-FDD8-F1C1-514D-6F8E9634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C2E03D4-93E8-795A-2BF9-EF58AFC251A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27E5F77-E5C4-3071-82F0-E01D84FF5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1842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A38A2-50DF-B0B6-20F3-99D5B6B1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095E86E-E83E-0661-476A-EC1A97E7863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039"/>
            <a:ext cx="12192000" cy="4107922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9F8B68-8D67-9E58-4229-88FB93419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840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62FF26-15B4-7294-6609-B20535493B5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23825"/>
            <a:ext cx="12192000" cy="341035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383290-5F07-0D67-2463-74F525EE4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975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06F1661-F5CC-3ADE-4AFC-86B1C653564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3AE649-C085-CF9E-D78E-5A2AE195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945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87521FA-6BCD-3430-6E5D-C8FA031B6D3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DABF56-CF22-09D8-F957-880F65453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367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8F563C3-7B52-3FCC-726A-C0065051B56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039"/>
            <a:ext cx="12192000" cy="410792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293A04-123C-B511-A052-25DC7197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4619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DB6FE3-3690-E524-FF1B-B671F825909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5694"/>
            <a:ext cx="12192000" cy="352661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E5AE87-C12F-5DA8-6DDD-4EC60A23F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357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AE1DD2-2D8B-73D9-5829-0D3FA3C10DE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C4848-D8ED-1F80-ACD1-DB1817C0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4743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574DF-D8C4-DBD1-8548-B801FE382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BB612C1-E5E5-3B30-67A1-E9E9084915F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7C1F822-0659-27D8-A7A5-09B6933B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3704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8637B-072D-711E-E2B5-B8A8FBB2D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3ACF49-7047-3068-1539-071CBEDAFB1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039"/>
            <a:ext cx="12192000" cy="4107922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AD26CBC-2A6D-0A6D-4B25-F896B31E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253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2026-03-07T20:34:43Z</dcterms:created>
  <dcterms:modified xsi:type="dcterms:W3CDTF">2026-03-07T20:40:00Z</dcterms:modified>
</cp:coreProperties>
</file>