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9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1AEA5-B55D-44F0-828B-AEAB3941D0F5}" v="4" dt="2019-10-04T02:12:09.988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897" autoAdjust="0"/>
  </p:normalViewPr>
  <p:slideViewPr>
    <p:cSldViewPr snapToGrid="0" showGuides="1">
      <p:cViewPr varScale="1">
        <p:scale>
          <a:sx n="60" d="100"/>
          <a:sy n="60" d="100"/>
        </p:scale>
        <p:origin x="56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0DD1AEA5-B55D-44F0-828B-AEAB3941D0F5}"/>
    <pc:docChg chg="undo custSel mod modSld">
      <pc:chgData name="Sarah Gothard" userId="0e53f415fda5f162" providerId="LiveId" clId="{0DD1AEA5-B55D-44F0-828B-AEAB3941D0F5}" dt="2019-10-04T02:12:20.823" v="32" actId="26606"/>
      <pc:docMkLst>
        <pc:docMk/>
      </pc:docMkLst>
      <pc:sldChg chg="addSp modSp mod setBg">
        <pc:chgData name="Sarah Gothard" userId="0e53f415fda5f162" providerId="LiveId" clId="{0DD1AEA5-B55D-44F0-828B-AEAB3941D0F5}" dt="2019-10-04T02:06:35.561" v="0" actId="26606"/>
        <pc:sldMkLst>
          <pc:docMk/>
          <pc:sldMk cId="929849759" sldId="256"/>
        </pc:sldMkLst>
        <pc:spChg chg="mod ord">
          <ac:chgData name="Sarah Gothard" userId="0e53f415fda5f162" providerId="LiveId" clId="{0DD1AEA5-B55D-44F0-828B-AEAB3941D0F5}" dt="2019-10-04T02:06:35.561" v="0" actId="26606"/>
          <ac:spMkLst>
            <pc:docMk/>
            <pc:sldMk cId="929849759" sldId="256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6:35.561" v="0" actId="26606"/>
          <ac:spMkLst>
            <pc:docMk/>
            <pc:sldMk cId="929849759" sldId="256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6:35.561" v="0" actId="26606"/>
          <ac:spMkLst>
            <pc:docMk/>
            <pc:sldMk cId="929849759" sldId="256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6:35.561" v="0" actId="26606"/>
          <ac:picMkLst>
            <pc:docMk/>
            <pc:sldMk cId="929849759" sldId="256"/>
            <ac:picMk id="3" creationId="{BB960469-D8A8-40DF-91E5-BABC431F5023}"/>
          </ac:picMkLst>
        </pc:picChg>
      </pc:sldChg>
      <pc:sldChg chg="addSp modSp mod setBg">
        <pc:chgData name="Sarah Gothard" userId="0e53f415fda5f162" providerId="LiveId" clId="{0DD1AEA5-B55D-44F0-828B-AEAB3941D0F5}" dt="2019-10-04T02:06:42.106" v="1" actId="26606"/>
        <pc:sldMkLst>
          <pc:docMk/>
          <pc:sldMk cId="595256620" sldId="257"/>
        </pc:sldMkLst>
        <pc:spChg chg="mod ord">
          <ac:chgData name="Sarah Gothard" userId="0e53f415fda5f162" providerId="LiveId" clId="{0DD1AEA5-B55D-44F0-828B-AEAB3941D0F5}" dt="2019-10-04T02:06:42.106" v="1" actId="26606"/>
          <ac:spMkLst>
            <pc:docMk/>
            <pc:sldMk cId="595256620" sldId="257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6:42.106" v="1" actId="26606"/>
          <ac:spMkLst>
            <pc:docMk/>
            <pc:sldMk cId="595256620" sldId="257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6:42.106" v="1" actId="26606"/>
          <ac:spMkLst>
            <pc:docMk/>
            <pc:sldMk cId="595256620" sldId="257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6:42.106" v="1" actId="26606"/>
          <ac:picMkLst>
            <pc:docMk/>
            <pc:sldMk cId="595256620" sldId="257"/>
            <ac:picMk id="2" creationId="{75A07DE0-9587-400C-A73B-05492A9CA179}"/>
          </ac:picMkLst>
        </pc:picChg>
      </pc:sldChg>
      <pc:sldChg chg="addSp modSp mod setBg">
        <pc:chgData name="Sarah Gothard" userId="0e53f415fda5f162" providerId="LiveId" clId="{0DD1AEA5-B55D-44F0-828B-AEAB3941D0F5}" dt="2019-10-04T02:06:46.964" v="2" actId="26606"/>
        <pc:sldMkLst>
          <pc:docMk/>
          <pc:sldMk cId="1953258079" sldId="258"/>
        </pc:sldMkLst>
        <pc:spChg chg="mod ord">
          <ac:chgData name="Sarah Gothard" userId="0e53f415fda5f162" providerId="LiveId" clId="{0DD1AEA5-B55D-44F0-828B-AEAB3941D0F5}" dt="2019-10-04T02:06:46.964" v="2" actId="26606"/>
          <ac:spMkLst>
            <pc:docMk/>
            <pc:sldMk cId="1953258079" sldId="258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6:46.964" v="2" actId="26606"/>
          <ac:spMkLst>
            <pc:docMk/>
            <pc:sldMk cId="1953258079" sldId="258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6:46.964" v="2" actId="26606"/>
          <ac:spMkLst>
            <pc:docMk/>
            <pc:sldMk cId="1953258079" sldId="258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6:46.964" v="2" actId="26606"/>
          <ac:picMkLst>
            <pc:docMk/>
            <pc:sldMk cId="1953258079" sldId="258"/>
            <ac:picMk id="2" creationId="{6CF809BF-89C1-4DB5-806B-E6114D748BB7}"/>
          </ac:picMkLst>
        </pc:picChg>
      </pc:sldChg>
      <pc:sldChg chg="addSp modSp mod setBg">
        <pc:chgData name="Sarah Gothard" userId="0e53f415fda5f162" providerId="LiveId" clId="{0DD1AEA5-B55D-44F0-828B-AEAB3941D0F5}" dt="2019-10-04T02:06:50.096" v="3" actId="26606"/>
        <pc:sldMkLst>
          <pc:docMk/>
          <pc:sldMk cId="4031365843" sldId="259"/>
        </pc:sldMkLst>
        <pc:spChg chg="mod ord">
          <ac:chgData name="Sarah Gothard" userId="0e53f415fda5f162" providerId="LiveId" clId="{0DD1AEA5-B55D-44F0-828B-AEAB3941D0F5}" dt="2019-10-04T02:06:50.096" v="3" actId="26606"/>
          <ac:spMkLst>
            <pc:docMk/>
            <pc:sldMk cId="4031365843" sldId="259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6:50.096" v="3" actId="26606"/>
          <ac:spMkLst>
            <pc:docMk/>
            <pc:sldMk cId="4031365843" sldId="259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6:50.096" v="3" actId="26606"/>
          <ac:spMkLst>
            <pc:docMk/>
            <pc:sldMk cId="4031365843" sldId="259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6:50.096" v="3" actId="26606"/>
          <ac:picMkLst>
            <pc:docMk/>
            <pc:sldMk cId="4031365843" sldId="259"/>
            <ac:picMk id="2" creationId="{511F63E5-36F6-448D-9DCD-5FDB12EEE274}"/>
          </ac:picMkLst>
        </pc:picChg>
      </pc:sldChg>
      <pc:sldChg chg="addSp modSp mod setBg">
        <pc:chgData name="Sarah Gothard" userId="0e53f415fda5f162" providerId="LiveId" clId="{0DD1AEA5-B55D-44F0-828B-AEAB3941D0F5}" dt="2019-10-04T02:06:53.311" v="4" actId="26606"/>
        <pc:sldMkLst>
          <pc:docMk/>
          <pc:sldMk cId="2805045475" sldId="260"/>
        </pc:sldMkLst>
        <pc:spChg chg="mod ord">
          <ac:chgData name="Sarah Gothard" userId="0e53f415fda5f162" providerId="LiveId" clId="{0DD1AEA5-B55D-44F0-828B-AEAB3941D0F5}" dt="2019-10-04T02:06:53.311" v="4" actId="26606"/>
          <ac:spMkLst>
            <pc:docMk/>
            <pc:sldMk cId="2805045475" sldId="260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6:53.311" v="4" actId="26606"/>
          <ac:spMkLst>
            <pc:docMk/>
            <pc:sldMk cId="2805045475" sldId="260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6:53.311" v="4" actId="26606"/>
          <ac:spMkLst>
            <pc:docMk/>
            <pc:sldMk cId="2805045475" sldId="260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6:53.311" v="4" actId="26606"/>
          <ac:picMkLst>
            <pc:docMk/>
            <pc:sldMk cId="2805045475" sldId="260"/>
            <ac:picMk id="2" creationId="{787F60F4-EFCA-4E39-8D3C-715BE9DBF9E2}"/>
          </ac:picMkLst>
        </pc:picChg>
      </pc:sldChg>
      <pc:sldChg chg="addSp modSp mod setBg">
        <pc:chgData name="Sarah Gothard" userId="0e53f415fda5f162" providerId="LiveId" clId="{0DD1AEA5-B55D-44F0-828B-AEAB3941D0F5}" dt="2019-10-04T02:06:56.367" v="5" actId="26606"/>
        <pc:sldMkLst>
          <pc:docMk/>
          <pc:sldMk cId="1799430785" sldId="261"/>
        </pc:sldMkLst>
        <pc:spChg chg="mod ord">
          <ac:chgData name="Sarah Gothard" userId="0e53f415fda5f162" providerId="LiveId" clId="{0DD1AEA5-B55D-44F0-828B-AEAB3941D0F5}" dt="2019-10-04T02:06:56.367" v="5" actId="26606"/>
          <ac:spMkLst>
            <pc:docMk/>
            <pc:sldMk cId="1799430785" sldId="261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6:56.367" v="5" actId="26606"/>
          <ac:spMkLst>
            <pc:docMk/>
            <pc:sldMk cId="1799430785" sldId="261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6:56.367" v="5" actId="26606"/>
          <ac:spMkLst>
            <pc:docMk/>
            <pc:sldMk cId="1799430785" sldId="261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6:56.367" v="5" actId="26606"/>
          <ac:picMkLst>
            <pc:docMk/>
            <pc:sldMk cId="1799430785" sldId="261"/>
            <ac:picMk id="2" creationId="{A21164FA-81F2-43C5-8602-C7E14D8CC16D}"/>
          </ac:picMkLst>
        </pc:picChg>
      </pc:sldChg>
      <pc:sldChg chg="addSp modSp mod setBg">
        <pc:chgData name="Sarah Gothard" userId="0e53f415fda5f162" providerId="LiveId" clId="{0DD1AEA5-B55D-44F0-828B-AEAB3941D0F5}" dt="2019-10-04T02:07:01.340" v="6" actId="26606"/>
        <pc:sldMkLst>
          <pc:docMk/>
          <pc:sldMk cId="124606101" sldId="262"/>
        </pc:sldMkLst>
        <pc:spChg chg="mod ord">
          <ac:chgData name="Sarah Gothard" userId="0e53f415fda5f162" providerId="LiveId" clId="{0DD1AEA5-B55D-44F0-828B-AEAB3941D0F5}" dt="2019-10-04T02:07:01.340" v="6" actId="26606"/>
          <ac:spMkLst>
            <pc:docMk/>
            <pc:sldMk cId="124606101" sldId="262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7:01.340" v="6" actId="26606"/>
          <ac:spMkLst>
            <pc:docMk/>
            <pc:sldMk cId="124606101" sldId="262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7:01.340" v="6" actId="26606"/>
          <ac:spMkLst>
            <pc:docMk/>
            <pc:sldMk cId="124606101" sldId="262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7:01.340" v="6" actId="26606"/>
          <ac:picMkLst>
            <pc:docMk/>
            <pc:sldMk cId="124606101" sldId="262"/>
            <ac:picMk id="2" creationId="{05AE458E-B469-40A5-9938-8E72B0FF2215}"/>
          </ac:picMkLst>
        </pc:picChg>
      </pc:sldChg>
      <pc:sldChg chg="addSp modSp mod setBg">
        <pc:chgData name="Sarah Gothard" userId="0e53f415fda5f162" providerId="LiveId" clId="{0DD1AEA5-B55D-44F0-828B-AEAB3941D0F5}" dt="2019-10-04T02:07:04.273" v="7" actId="26606"/>
        <pc:sldMkLst>
          <pc:docMk/>
          <pc:sldMk cId="1370948728" sldId="263"/>
        </pc:sldMkLst>
        <pc:spChg chg="mod ord">
          <ac:chgData name="Sarah Gothard" userId="0e53f415fda5f162" providerId="LiveId" clId="{0DD1AEA5-B55D-44F0-828B-AEAB3941D0F5}" dt="2019-10-04T02:07:04.273" v="7" actId="26606"/>
          <ac:spMkLst>
            <pc:docMk/>
            <pc:sldMk cId="1370948728" sldId="263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7:04.273" v="7" actId="26606"/>
          <ac:spMkLst>
            <pc:docMk/>
            <pc:sldMk cId="1370948728" sldId="263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7:04.273" v="7" actId="26606"/>
          <ac:spMkLst>
            <pc:docMk/>
            <pc:sldMk cId="1370948728" sldId="263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7:04.273" v="7" actId="26606"/>
          <ac:picMkLst>
            <pc:docMk/>
            <pc:sldMk cId="1370948728" sldId="263"/>
            <ac:picMk id="2" creationId="{BC2E8CAA-2900-4DCF-A545-BB78DF069A86}"/>
          </ac:picMkLst>
        </pc:picChg>
      </pc:sldChg>
      <pc:sldChg chg="addSp delSp modSp mod setBg">
        <pc:chgData name="Sarah Gothard" userId="0e53f415fda5f162" providerId="LiveId" clId="{0DD1AEA5-B55D-44F0-828B-AEAB3941D0F5}" dt="2019-10-04T02:08:21.256" v="12" actId="26606"/>
        <pc:sldMkLst>
          <pc:docMk/>
          <pc:sldMk cId="1089600423" sldId="264"/>
        </pc:sldMkLst>
        <pc:spChg chg="mod ord">
          <ac:chgData name="Sarah Gothard" userId="0e53f415fda5f162" providerId="LiveId" clId="{0DD1AEA5-B55D-44F0-828B-AEAB3941D0F5}" dt="2019-10-04T02:08:21.256" v="12" actId="26606"/>
          <ac:spMkLst>
            <pc:docMk/>
            <pc:sldMk cId="1089600423" sldId="264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8:21.256" v="12" actId="26606"/>
          <ac:spMkLst>
            <pc:docMk/>
            <pc:sldMk cId="1089600423" sldId="264"/>
            <ac:spMk id="6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8:21.256" v="12" actId="26606"/>
          <ac:spMkLst>
            <pc:docMk/>
            <pc:sldMk cId="1089600423" sldId="264"/>
            <ac:spMk id="7" creationId="{CB44330D-EA18-4254-AA95-EB49948539B8}"/>
          </ac:spMkLst>
        </pc:spChg>
        <pc:spChg chg="add del">
          <ac:chgData name="Sarah Gothard" userId="0e53f415fda5f162" providerId="LiveId" clId="{0DD1AEA5-B55D-44F0-828B-AEAB3941D0F5}" dt="2019-10-04T02:07:15.132" v="9" actId="26606"/>
          <ac:spMkLst>
            <pc:docMk/>
            <pc:sldMk cId="1089600423" sldId="264"/>
            <ac:spMk id="9" creationId="{32BC26D8-82FB-445E-AA49-62A77D7C1EE0}"/>
          </ac:spMkLst>
        </pc:spChg>
        <pc:spChg chg="add del">
          <ac:chgData name="Sarah Gothard" userId="0e53f415fda5f162" providerId="LiveId" clId="{0DD1AEA5-B55D-44F0-828B-AEAB3941D0F5}" dt="2019-10-04T02:07:15.132" v="9" actId="26606"/>
          <ac:spMkLst>
            <pc:docMk/>
            <pc:sldMk cId="1089600423" sldId="264"/>
            <ac:spMk id="11" creationId="{CB44330D-EA18-4254-AA95-EB49948539B8}"/>
          </ac:spMkLst>
        </pc:spChg>
        <pc:picChg chg="del mod">
          <ac:chgData name="Sarah Gothard" userId="0e53f415fda5f162" providerId="LiveId" clId="{0DD1AEA5-B55D-44F0-828B-AEAB3941D0F5}" dt="2019-10-04T02:08:18.060" v="10" actId="478"/>
          <ac:picMkLst>
            <pc:docMk/>
            <pc:sldMk cId="1089600423" sldId="264"/>
            <ac:picMk id="2" creationId="{2CC140E9-44D0-4F34-A966-B76026E372C5}"/>
          </ac:picMkLst>
        </pc:picChg>
        <pc:picChg chg="add mod">
          <ac:chgData name="Sarah Gothard" userId="0e53f415fda5f162" providerId="LiveId" clId="{0DD1AEA5-B55D-44F0-828B-AEAB3941D0F5}" dt="2019-10-04T02:08:21.256" v="12" actId="26606"/>
          <ac:picMkLst>
            <pc:docMk/>
            <pc:sldMk cId="1089600423" sldId="264"/>
            <ac:picMk id="3" creationId="{DF61084B-F4CC-469C-B726-8126FD4E94C7}"/>
          </ac:picMkLst>
        </pc:picChg>
      </pc:sldChg>
      <pc:sldChg chg="addSp modSp mod setBg">
        <pc:chgData name="Sarah Gothard" userId="0e53f415fda5f162" providerId="LiveId" clId="{0DD1AEA5-B55D-44F0-828B-AEAB3941D0F5}" dt="2019-10-04T02:08:26.438" v="13" actId="26606"/>
        <pc:sldMkLst>
          <pc:docMk/>
          <pc:sldMk cId="2368165503" sldId="265"/>
        </pc:sldMkLst>
        <pc:spChg chg="mod ord">
          <ac:chgData name="Sarah Gothard" userId="0e53f415fda5f162" providerId="LiveId" clId="{0DD1AEA5-B55D-44F0-828B-AEAB3941D0F5}" dt="2019-10-04T02:08:26.438" v="13" actId="26606"/>
          <ac:spMkLst>
            <pc:docMk/>
            <pc:sldMk cId="2368165503" sldId="265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8:26.438" v="13" actId="26606"/>
          <ac:spMkLst>
            <pc:docMk/>
            <pc:sldMk cId="2368165503" sldId="265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8:26.438" v="13" actId="26606"/>
          <ac:spMkLst>
            <pc:docMk/>
            <pc:sldMk cId="2368165503" sldId="265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8:26.438" v="13" actId="26606"/>
          <ac:picMkLst>
            <pc:docMk/>
            <pc:sldMk cId="2368165503" sldId="265"/>
            <ac:picMk id="2" creationId="{8E11249E-2738-4C32-9648-69E5A3596B05}"/>
          </ac:picMkLst>
        </pc:picChg>
      </pc:sldChg>
      <pc:sldChg chg="addSp modSp mod setBg">
        <pc:chgData name="Sarah Gothard" userId="0e53f415fda5f162" providerId="LiveId" clId="{0DD1AEA5-B55D-44F0-828B-AEAB3941D0F5}" dt="2019-10-04T02:08:29.263" v="14" actId="26606"/>
        <pc:sldMkLst>
          <pc:docMk/>
          <pc:sldMk cId="1383916777" sldId="266"/>
        </pc:sldMkLst>
        <pc:spChg chg="mod ord">
          <ac:chgData name="Sarah Gothard" userId="0e53f415fda5f162" providerId="LiveId" clId="{0DD1AEA5-B55D-44F0-828B-AEAB3941D0F5}" dt="2019-10-04T02:08:29.263" v="14" actId="26606"/>
          <ac:spMkLst>
            <pc:docMk/>
            <pc:sldMk cId="1383916777" sldId="266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8:29.263" v="14" actId="26606"/>
          <ac:spMkLst>
            <pc:docMk/>
            <pc:sldMk cId="1383916777" sldId="266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8:29.263" v="14" actId="26606"/>
          <ac:spMkLst>
            <pc:docMk/>
            <pc:sldMk cId="1383916777" sldId="266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8:29.263" v="14" actId="26606"/>
          <ac:picMkLst>
            <pc:docMk/>
            <pc:sldMk cId="1383916777" sldId="266"/>
            <ac:picMk id="3" creationId="{DD449D43-AAFD-4918-8611-5FEF4F404616}"/>
          </ac:picMkLst>
        </pc:picChg>
      </pc:sldChg>
      <pc:sldChg chg="addSp delSp modSp mod setBg">
        <pc:chgData name="Sarah Gothard" userId="0e53f415fda5f162" providerId="LiveId" clId="{0DD1AEA5-B55D-44F0-828B-AEAB3941D0F5}" dt="2019-10-04T02:10:40.697" v="21" actId="26606"/>
        <pc:sldMkLst>
          <pc:docMk/>
          <pc:sldMk cId="2840179089" sldId="267"/>
        </pc:sldMkLst>
        <pc:spChg chg="mod ord">
          <ac:chgData name="Sarah Gothard" userId="0e53f415fda5f162" providerId="LiveId" clId="{0DD1AEA5-B55D-44F0-828B-AEAB3941D0F5}" dt="2019-10-04T02:10:40.697" v="21" actId="26606"/>
          <ac:spMkLst>
            <pc:docMk/>
            <pc:sldMk cId="2840179089" sldId="267"/>
            <ac:spMk id="4" creationId="{EC3D1CDD-1E40-4799-B157-A920E231DA1E}"/>
          </ac:spMkLst>
        </pc:spChg>
        <pc:spChg chg="add del">
          <ac:chgData name="Sarah Gothard" userId="0e53f415fda5f162" providerId="LiveId" clId="{0DD1AEA5-B55D-44F0-828B-AEAB3941D0F5}" dt="2019-10-04T02:08:40.441" v="16" actId="26606"/>
          <ac:spMkLst>
            <pc:docMk/>
            <pc:sldMk cId="2840179089" sldId="267"/>
            <ac:spMk id="9" creationId="{01D0AF59-99C3-4251-AB9A-C966C6AD4400}"/>
          </ac:spMkLst>
        </pc:spChg>
        <pc:spChg chg="add">
          <ac:chgData name="Sarah Gothard" userId="0e53f415fda5f162" providerId="LiveId" clId="{0DD1AEA5-B55D-44F0-828B-AEAB3941D0F5}" dt="2019-10-04T02:10:40.697" v="21" actId="26606"/>
          <ac:spMkLst>
            <pc:docMk/>
            <pc:sldMk cId="2840179089" sldId="267"/>
            <ac:spMk id="10" creationId="{32BC26D8-82FB-445E-AA49-62A77D7C1EE0}"/>
          </ac:spMkLst>
        </pc:spChg>
        <pc:spChg chg="add del">
          <ac:chgData name="Sarah Gothard" userId="0e53f415fda5f162" providerId="LiveId" clId="{0DD1AEA5-B55D-44F0-828B-AEAB3941D0F5}" dt="2019-10-04T02:08:40.441" v="16" actId="26606"/>
          <ac:spMkLst>
            <pc:docMk/>
            <pc:sldMk cId="2840179089" sldId="267"/>
            <ac:spMk id="11" creationId="{1855405F-37A2-4869-9154-F8BE3BECE6C3}"/>
          </ac:spMkLst>
        </pc:spChg>
        <pc:spChg chg="add">
          <ac:chgData name="Sarah Gothard" userId="0e53f415fda5f162" providerId="LiveId" clId="{0DD1AEA5-B55D-44F0-828B-AEAB3941D0F5}" dt="2019-10-04T02:10:40.697" v="21" actId="26606"/>
          <ac:spMkLst>
            <pc:docMk/>
            <pc:sldMk cId="2840179089" sldId="267"/>
            <ac:spMk id="12" creationId="{CB44330D-EA18-4254-AA95-EB49948539B8}"/>
          </ac:spMkLst>
        </pc:spChg>
        <pc:picChg chg="del mod">
          <ac:chgData name="Sarah Gothard" userId="0e53f415fda5f162" providerId="LiveId" clId="{0DD1AEA5-B55D-44F0-828B-AEAB3941D0F5}" dt="2019-10-04T02:09:21.806" v="17" actId="478"/>
          <ac:picMkLst>
            <pc:docMk/>
            <pc:sldMk cId="2840179089" sldId="267"/>
            <ac:picMk id="2" creationId="{8043A4BE-4EA7-4B90-99EB-543693A55EB3}"/>
          </ac:picMkLst>
        </pc:picChg>
        <pc:picChg chg="add del">
          <ac:chgData name="Sarah Gothard" userId="0e53f415fda5f162" providerId="LiveId" clId="{0DD1AEA5-B55D-44F0-828B-AEAB3941D0F5}" dt="2019-10-04T02:10:36.390" v="19" actId="478"/>
          <ac:picMkLst>
            <pc:docMk/>
            <pc:sldMk cId="2840179089" sldId="267"/>
            <ac:picMk id="3" creationId="{58F6ECAD-C6D6-4913-B58B-6C7A296D7A84}"/>
          </ac:picMkLst>
        </pc:picChg>
        <pc:picChg chg="add mod">
          <ac:chgData name="Sarah Gothard" userId="0e53f415fda5f162" providerId="LiveId" clId="{0DD1AEA5-B55D-44F0-828B-AEAB3941D0F5}" dt="2019-10-04T02:10:40.697" v="21" actId="26606"/>
          <ac:picMkLst>
            <pc:docMk/>
            <pc:sldMk cId="2840179089" sldId="267"/>
            <ac:picMk id="5" creationId="{CF023BD6-833D-46A1-A500-4A1FB7B635A6}"/>
          </ac:picMkLst>
        </pc:picChg>
      </pc:sldChg>
      <pc:sldChg chg="addSp modSp mod setBg">
        <pc:chgData name="Sarah Gothard" userId="0e53f415fda5f162" providerId="LiveId" clId="{0DD1AEA5-B55D-44F0-828B-AEAB3941D0F5}" dt="2019-10-04T02:10:44.054" v="22" actId="26606"/>
        <pc:sldMkLst>
          <pc:docMk/>
          <pc:sldMk cId="2066869449" sldId="268"/>
        </pc:sldMkLst>
        <pc:spChg chg="mod ord">
          <ac:chgData name="Sarah Gothard" userId="0e53f415fda5f162" providerId="LiveId" clId="{0DD1AEA5-B55D-44F0-828B-AEAB3941D0F5}" dt="2019-10-04T02:10:44.054" v="22" actId="26606"/>
          <ac:spMkLst>
            <pc:docMk/>
            <pc:sldMk cId="2066869449" sldId="268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10:44.054" v="22" actId="26606"/>
          <ac:spMkLst>
            <pc:docMk/>
            <pc:sldMk cId="2066869449" sldId="268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0:44.054" v="22" actId="26606"/>
          <ac:spMkLst>
            <pc:docMk/>
            <pc:sldMk cId="2066869449" sldId="268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0:44.054" v="22" actId="26606"/>
          <ac:picMkLst>
            <pc:docMk/>
            <pc:sldMk cId="2066869449" sldId="268"/>
            <ac:picMk id="2" creationId="{5CDC834A-DBB5-4D49-8F77-115362E9FF52}"/>
          </ac:picMkLst>
        </pc:picChg>
      </pc:sldChg>
      <pc:sldChg chg="addSp modSp mod setBg">
        <pc:chgData name="Sarah Gothard" userId="0e53f415fda5f162" providerId="LiveId" clId="{0DD1AEA5-B55D-44F0-828B-AEAB3941D0F5}" dt="2019-10-04T02:11:00.191" v="26" actId="26606"/>
        <pc:sldMkLst>
          <pc:docMk/>
          <pc:sldMk cId="1536860013" sldId="269"/>
        </pc:sldMkLst>
        <pc:spChg chg="mod ord">
          <ac:chgData name="Sarah Gothard" userId="0e53f415fda5f162" providerId="LiveId" clId="{0DD1AEA5-B55D-44F0-828B-AEAB3941D0F5}" dt="2019-10-04T02:11:00.191" v="26" actId="26606"/>
          <ac:spMkLst>
            <pc:docMk/>
            <pc:sldMk cId="1536860013" sldId="269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11:00.191" v="26" actId="26606"/>
          <ac:spMkLst>
            <pc:docMk/>
            <pc:sldMk cId="1536860013" sldId="269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1:00.191" v="26" actId="26606"/>
          <ac:spMkLst>
            <pc:docMk/>
            <pc:sldMk cId="1536860013" sldId="269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1:00.191" v="26" actId="26606"/>
          <ac:picMkLst>
            <pc:docMk/>
            <pc:sldMk cId="1536860013" sldId="269"/>
            <ac:picMk id="2" creationId="{82CA87AB-71FC-4954-B23B-255E68A6C25C}"/>
          </ac:picMkLst>
        </pc:picChg>
      </pc:sldChg>
      <pc:sldChg chg="addSp modSp mod setBg">
        <pc:chgData name="Sarah Gothard" userId="0e53f415fda5f162" providerId="LiveId" clId="{0DD1AEA5-B55D-44F0-828B-AEAB3941D0F5}" dt="2019-10-04T02:10:46.524" v="23" actId="26606"/>
        <pc:sldMkLst>
          <pc:docMk/>
          <pc:sldMk cId="3538818530" sldId="270"/>
        </pc:sldMkLst>
        <pc:spChg chg="mod ord">
          <ac:chgData name="Sarah Gothard" userId="0e53f415fda5f162" providerId="LiveId" clId="{0DD1AEA5-B55D-44F0-828B-AEAB3941D0F5}" dt="2019-10-04T02:10:46.524" v="23" actId="26606"/>
          <ac:spMkLst>
            <pc:docMk/>
            <pc:sldMk cId="3538818530" sldId="270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10:46.524" v="23" actId="26606"/>
          <ac:spMkLst>
            <pc:docMk/>
            <pc:sldMk cId="3538818530" sldId="270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0:46.524" v="23" actId="26606"/>
          <ac:spMkLst>
            <pc:docMk/>
            <pc:sldMk cId="3538818530" sldId="270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0:46.524" v="23" actId="26606"/>
          <ac:picMkLst>
            <pc:docMk/>
            <pc:sldMk cId="3538818530" sldId="270"/>
            <ac:picMk id="2" creationId="{A523057A-1075-4D58-AE58-64E2FB63D604}"/>
          </ac:picMkLst>
        </pc:picChg>
      </pc:sldChg>
      <pc:sldChg chg="addSp modSp mod setBg">
        <pc:chgData name="Sarah Gothard" userId="0e53f415fda5f162" providerId="LiveId" clId="{0DD1AEA5-B55D-44F0-828B-AEAB3941D0F5}" dt="2019-10-04T02:10:49.151" v="24" actId="26606"/>
        <pc:sldMkLst>
          <pc:docMk/>
          <pc:sldMk cId="1423106002" sldId="271"/>
        </pc:sldMkLst>
        <pc:spChg chg="mod ord">
          <ac:chgData name="Sarah Gothard" userId="0e53f415fda5f162" providerId="LiveId" clId="{0DD1AEA5-B55D-44F0-828B-AEAB3941D0F5}" dt="2019-10-04T02:10:49.151" v="24" actId="26606"/>
          <ac:spMkLst>
            <pc:docMk/>
            <pc:sldMk cId="1423106002" sldId="271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10:49.151" v="24" actId="26606"/>
          <ac:spMkLst>
            <pc:docMk/>
            <pc:sldMk cId="1423106002" sldId="271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0:49.151" v="24" actId="26606"/>
          <ac:spMkLst>
            <pc:docMk/>
            <pc:sldMk cId="1423106002" sldId="271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0:49.151" v="24" actId="26606"/>
          <ac:picMkLst>
            <pc:docMk/>
            <pc:sldMk cId="1423106002" sldId="271"/>
            <ac:picMk id="2" creationId="{579B140B-FC10-4CD1-878E-BFA7FE392C19}"/>
          </ac:picMkLst>
        </pc:picChg>
      </pc:sldChg>
      <pc:sldChg chg="addSp modSp mod setBg">
        <pc:chgData name="Sarah Gothard" userId="0e53f415fda5f162" providerId="LiveId" clId="{0DD1AEA5-B55D-44F0-828B-AEAB3941D0F5}" dt="2019-10-04T02:10:56.070" v="25" actId="26606"/>
        <pc:sldMkLst>
          <pc:docMk/>
          <pc:sldMk cId="3607586932" sldId="272"/>
        </pc:sldMkLst>
        <pc:spChg chg="mod ord">
          <ac:chgData name="Sarah Gothard" userId="0e53f415fda5f162" providerId="LiveId" clId="{0DD1AEA5-B55D-44F0-828B-AEAB3941D0F5}" dt="2019-10-04T02:10:56.070" v="25" actId="26606"/>
          <ac:spMkLst>
            <pc:docMk/>
            <pc:sldMk cId="3607586932" sldId="272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10:56.070" v="25" actId="26606"/>
          <ac:spMkLst>
            <pc:docMk/>
            <pc:sldMk cId="3607586932" sldId="272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0:56.070" v="25" actId="26606"/>
          <ac:spMkLst>
            <pc:docMk/>
            <pc:sldMk cId="3607586932" sldId="272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0:56.070" v="25" actId="26606"/>
          <ac:picMkLst>
            <pc:docMk/>
            <pc:sldMk cId="3607586932" sldId="272"/>
            <ac:picMk id="2" creationId="{F9FB07EE-8DB8-4AED-9532-6EF747F2306B}"/>
          </ac:picMkLst>
        </pc:picChg>
      </pc:sldChg>
      <pc:sldChg chg="addSp modSp mod setBg">
        <pc:chgData name="Sarah Gothard" userId="0e53f415fda5f162" providerId="LiveId" clId="{0DD1AEA5-B55D-44F0-828B-AEAB3941D0F5}" dt="2019-10-04T02:11:04.294" v="27" actId="26606"/>
        <pc:sldMkLst>
          <pc:docMk/>
          <pc:sldMk cId="3712400484" sldId="273"/>
        </pc:sldMkLst>
        <pc:spChg chg="mod ord">
          <ac:chgData name="Sarah Gothard" userId="0e53f415fda5f162" providerId="LiveId" clId="{0DD1AEA5-B55D-44F0-828B-AEAB3941D0F5}" dt="2019-10-04T02:11:04.294" v="27" actId="26606"/>
          <ac:spMkLst>
            <pc:docMk/>
            <pc:sldMk cId="3712400484" sldId="273"/>
            <ac:spMk id="4" creationId="{65516704-DE65-4C2B-B395-D7279D12E88F}"/>
          </ac:spMkLst>
        </pc:spChg>
        <pc:spChg chg="add">
          <ac:chgData name="Sarah Gothard" userId="0e53f415fda5f162" providerId="LiveId" clId="{0DD1AEA5-B55D-44F0-828B-AEAB3941D0F5}" dt="2019-10-04T02:11:04.294" v="27" actId="26606"/>
          <ac:spMkLst>
            <pc:docMk/>
            <pc:sldMk cId="3712400484" sldId="273"/>
            <ac:spMk id="10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1:04.294" v="27" actId="26606"/>
          <ac:spMkLst>
            <pc:docMk/>
            <pc:sldMk cId="3712400484" sldId="273"/>
            <ac:spMk id="12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1:04.294" v="27" actId="26606"/>
          <ac:picMkLst>
            <pc:docMk/>
            <pc:sldMk cId="3712400484" sldId="273"/>
            <ac:picMk id="5" creationId="{D43B7959-6C65-4D32-A43E-C3F9913476E8}"/>
          </ac:picMkLst>
        </pc:picChg>
      </pc:sldChg>
      <pc:sldChg chg="addSp delSp modSp mod setBg">
        <pc:chgData name="Sarah Gothard" userId="0e53f415fda5f162" providerId="LiveId" clId="{0DD1AEA5-B55D-44F0-828B-AEAB3941D0F5}" dt="2019-10-04T02:12:12.257" v="30" actId="26606"/>
        <pc:sldMkLst>
          <pc:docMk/>
          <pc:sldMk cId="2647863984" sldId="274"/>
        </pc:sldMkLst>
        <pc:spChg chg="mod ord">
          <ac:chgData name="Sarah Gothard" userId="0e53f415fda5f162" providerId="LiveId" clId="{0DD1AEA5-B55D-44F0-828B-AEAB3941D0F5}" dt="2019-10-04T02:12:12.257" v="30" actId="26606"/>
          <ac:spMkLst>
            <pc:docMk/>
            <pc:sldMk cId="2647863984" sldId="274"/>
            <ac:spMk id="4" creationId="{65516704-DE65-4C2B-B395-D7279D12E88F}"/>
          </ac:spMkLst>
        </pc:spChg>
        <pc:spChg chg="add">
          <ac:chgData name="Sarah Gothard" userId="0e53f415fda5f162" providerId="LiveId" clId="{0DD1AEA5-B55D-44F0-828B-AEAB3941D0F5}" dt="2019-10-04T02:12:12.257" v="30" actId="26606"/>
          <ac:spMkLst>
            <pc:docMk/>
            <pc:sldMk cId="2647863984" sldId="274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2:12.257" v="30" actId="26606"/>
          <ac:spMkLst>
            <pc:docMk/>
            <pc:sldMk cId="2647863984" sldId="274"/>
            <ac:spMk id="11" creationId="{CB44330D-EA18-4254-AA95-EB49948539B8}"/>
          </ac:spMkLst>
        </pc:spChg>
        <pc:picChg chg="del">
          <ac:chgData name="Sarah Gothard" userId="0e53f415fda5f162" providerId="LiveId" clId="{0DD1AEA5-B55D-44F0-828B-AEAB3941D0F5}" dt="2019-10-04T02:12:09.680" v="28" actId="478"/>
          <ac:picMkLst>
            <pc:docMk/>
            <pc:sldMk cId="2647863984" sldId="274"/>
            <ac:picMk id="2" creationId="{9CEBE9C4-14DD-473F-AFC6-EF1DAD9B90F5}"/>
          </ac:picMkLst>
        </pc:picChg>
        <pc:picChg chg="add mod">
          <ac:chgData name="Sarah Gothard" userId="0e53f415fda5f162" providerId="LiveId" clId="{0DD1AEA5-B55D-44F0-828B-AEAB3941D0F5}" dt="2019-10-04T02:12:12.257" v="30" actId="26606"/>
          <ac:picMkLst>
            <pc:docMk/>
            <pc:sldMk cId="2647863984" sldId="274"/>
            <ac:picMk id="3" creationId="{5F92E8BC-6E09-45C0-A21C-0527996FE10E}"/>
          </ac:picMkLst>
        </pc:picChg>
      </pc:sldChg>
      <pc:sldChg chg="addSp modSp mod setBg">
        <pc:chgData name="Sarah Gothard" userId="0e53f415fda5f162" providerId="LiveId" clId="{0DD1AEA5-B55D-44F0-828B-AEAB3941D0F5}" dt="2019-10-04T02:12:17.881" v="31" actId="26606"/>
        <pc:sldMkLst>
          <pc:docMk/>
          <pc:sldMk cId="3021804374" sldId="275"/>
        </pc:sldMkLst>
        <pc:spChg chg="mod ord">
          <ac:chgData name="Sarah Gothard" userId="0e53f415fda5f162" providerId="LiveId" clId="{0DD1AEA5-B55D-44F0-828B-AEAB3941D0F5}" dt="2019-10-04T02:12:17.881" v="31" actId="26606"/>
          <ac:spMkLst>
            <pc:docMk/>
            <pc:sldMk cId="3021804374" sldId="275"/>
            <ac:spMk id="4" creationId="{65516704-DE65-4C2B-B395-D7279D12E88F}"/>
          </ac:spMkLst>
        </pc:spChg>
        <pc:spChg chg="add">
          <ac:chgData name="Sarah Gothard" userId="0e53f415fda5f162" providerId="LiveId" clId="{0DD1AEA5-B55D-44F0-828B-AEAB3941D0F5}" dt="2019-10-04T02:12:17.881" v="31" actId="26606"/>
          <ac:spMkLst>
            <pc:docMk/>
            <pc:sldMk cId="3021804374" sldId="275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2:17.881" v="31" actId="26606"/>
          <ac:spMkLst>
            <pc:docMk/>
            <pc:sldMk cId="3021804374" sldId="275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2:17.881" v="31" actId="26606"/>
          <ac:picMkLst>
            <pc:docMk/>
            <pc:sldMk cId="3021804374" sldId="275"/>
            <ac:picMk id="3" creationId="{DBB223C2-C3AD-468D-A46C-B6EDA5F89A06}"/>
          </ac:picMkLst>
        </pc:picChg>
      </pc:sldChg>
      <pc:sldChg chg="addSp modSp mod setBg">
        <pc:chgData name="Sarah Gothard" userId="0e53f415fda5f162" providerId="LiveId" clId="{0DD1AEA5-B55D-44F0-828B-AEAB3941D0F5}" dt="2019-10-04T02:12:20.823" v="32" actId="26606"/>
        <pc:sldMkLst>
          <pc:docMk/>
          <pc:sldMk cId="3564279009" sldId="276"/>
        </pc:sldMkLst>
        <pc:spChg chg="mod ord">
          <ac:chgData name="Sarah Gothard" userId="0e53f415fda5f162" providerId="LiveId" clId="{0DD1AEA5-B55D-44F0-828B-AEAB3941D0F5}" dt="2019-10-04T02:12:20.823" v="32" actId="26606"/>
          <ac:spMkLst>
            <pc:docMk/>
            <pc:sldMk cId="3564279009" sldId="276"/>
            <ac:spMk id="4" creationId="{65516704-DE65-4C2B-B395-D7279D12E88F}"/>
          </ac:spMkLst>
        </pc:spChg>
        <pc:spChg chg="add">
          <ac:chgData name="Sarah Gothard" userId="0e53f415fda5f162" providerId="LiveId" clId="{0DD1AEA5-B55D-44F0-828B-AEAB3941D0F5}" dt="2019-10-04T02:12:20.823" v="32" actId="26606"/>
          <ac:spMkLst>
            <pc:docMk/>
            <pc:sldMk cId="3564279009" sldId="276"/>
            <ac:spMk id="10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2:20.823" v="32" actId="26606"/>
          <ac:spMkLst>
            <pc:docMk/>
            <pc:sldMk cId="3564279009" sldId="276"/>
            <ac:spMk id="12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2:20.823" v="32" actId="26606"/>
          <ac:picMkLst>
            <pc:docMk/>
            <pc:sldMk cId="3564279009" sldId="276"/>
            <ac:picMk id="5" creationId="{AC2FEE82-FB9C-4332-BDAD-785A1983291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6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0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62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92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D3151-DD6D-794E-B4C7-6185E702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32E0B8-9AF8-EFBE-7C55-5AAAA9359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730DF4-EC14-A72F-7A2F-2F8F4F65F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CDF7D-648B-F321-A375-026BB9F639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88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7541F-B2F5-3484-CA70-FC981C058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7192C-B28D-838E-B031-B5CF843AB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995287-5CA1-8F16-5244-2021A631B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B62A7-4031-27DC-217D-472B276B41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0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55EA2-C04E-C269-832B-1D2FBA003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ACFBED-7281-7E9F-FF53-3450E843A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890B38-F06B-1257-7508-6AF6E1967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0ACF7-9E3D-6BE6-46EA-6A4CABD06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3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8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7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7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930F-B01D-4028-8B0E-F04A757B0699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C325-617C-42E1-A6AF-118EDF272710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D81-6BD5-46B7-9B73-DEE655C18860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C288-CCDF-45F6-83D0-A2FE5ACE465F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5A52-B967-49EA-8061-39B3BE009428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9526-DBFE-4551-9E96-5C58470BC658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293A-BB95-429D-88CC-3135E7960F89}" type="datetime1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7CE0-0531-4EF8-8787-1EC0D7A34FF0}" type="datetime1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118D-4D4F-479C-A838-72E399FF8A28}" type="datetime1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9326-9B09-407E-8F3A-D259103F9967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7D88-5436-44B5-8DC9-9FDDE2F10776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D02B-8AA9-49C7-8C12-9B0D1540D09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89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0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60469-D8A8-40DF-91E5-BABC431F5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11231"/>
            <a:ext cx="10905066" cy="22355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spcAft>
                <a:spcPts val="600"/>
              </a:spcAft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298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B4CC9-1736-4C00-B744-702119C4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481C4-8A39-C4AF-94CA-437A53B4F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127"/>
            <a:ext cx="12192000" cy="64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0536E-78DE-EB9B-7747-880A516F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247FF-70C0-06EF-9FCE-7D556A586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66"/>
            <a:ext cx="12192000" cy="68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C1F36-CA81-026A-13C3-570B1B5A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0BCB5-7C69-8687-70C1-831B2C93C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4"/>
            <a:ext cx="12192000" cy="68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B140B-FC10-4CD1-878E-BFA7FE392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7821"/>
            <a:ext cx="12192000" cy="70104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ED443-42BA-0994-433E-BF0156DB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B07EE-8DB8-4AED-9532-6EF747F23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70559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EB19D-338C-BF67-55E9-34A720C2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D52D82-60B9-0F91-87B2-4B6049E6E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662"/>
            <a:ext cx="12192000" cy="622467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C9B83-1D56-847D-3B7D-EB8C87FC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0D530-9D0D-5997-B28A-62C9AD06E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AE26-C53C-0A90-14E1-E81AAAD8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23C11-73C7-92EC-D524-C35255101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7" y="56248"/>
            <a:ext cx="12078586" cy="67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BBC58-9370-A957-3F2E-63B550A7D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D754D-EC92-F57D-75A8-EE626D4F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C44F6F-5506-4B37-3D1D-7E35606A2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64"/>
            <a:ext cx="12192000" cy="67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321BA-5736-B4D9-3EEC-6839E02E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6B60A-4F24-8846-7E19-27EB81F8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E5BA07-B264-9D1E-B93E-6782D6AC2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61"/>
            <a:ext cx="12192000" cy="675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19B01-994A-27E4-3E6B-5C5074AD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AC102-CB90-21C3-FD0E-4A9C45FD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387"/>
            <a:ext cx="12192000" cy="63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7FFE21-9B62-F1BC-C524-C41559AD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45549-6833-1DC5-BB22-DE98BEE7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233"/>
            <a:ext cx="12192000" cy="36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DA8238-8EE9-3D44-AE59-9CA33ABA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4A885-BA44-7929-FFE9-C619B2B4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635"/>
            <a:ext cx="12192000" cy="63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B87C5-CD22-CD87-D528-B10B781D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A0C07-C138-C56E-C4C6-95879B409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336"/>
            <a:ext cx="12192000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B93D2-89D5-C363-72C4-577CDAE6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1F457-9438-7AAC-7BDB-B1B1FA02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6288"/>
            <a:ext cx="12192000" cy="36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7AA6EE-9860-6E72-6229-EAA3F801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82D93-DA9B-9366-C60C-6AA10EE6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22"/>
            <a:ext cx="12192000" cy="66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5433D-61EE-86EC-6E2B-1B629737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BAC1F-CC44-EEC7-6C6D-8398B7E22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69"/>
            <a:ext cx="12192000" cy="65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CBB65-A191-D7F6-B9B3-C848B797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CF515-C79E-F19D-0857-6E939072C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1157"/>
            <a:ext cx="12192000" cy="38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96</Words>
  <Application>Microsoft Office PowerPoint</Application>
  <PresentationFormat>Widescreen</PresentationFormat>
  <Paragraphs>37</Paragraphs>
  <Slides>18</Slides>
  <Notes>18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4</cp:revision>
  <dcterms:created xsi:type="dcterms:W3CDTF">2019-10-04T02:12:20Z</dcterms:created>
  <dcterms:modified xsi:type="dcterms:W3CDTF">2025-05-26T18:07:47Z</dcterms:modified>
</cp:coreProperties>
</file>