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6" r:id="rId1"/>
    <p:sldMasterId id="2147484344" r:id="rId2"/>
  </p:sldMasterIdLst>
  <p:notesMasterIdLst>
    <p:notesMasterId r:id="rId12"/>
  </p:notesMasterIdLst>
  <p:handoutMasterIdLst>
    <p:handoutMasterId r:id="rId13"/>
  </p:handoutMasterIdLst>
  <p:sldIdLst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707"/>
    <a:srgbClr val="3E0000"/>
    <a:srgbClr val="212123"/>
    <a:srgbClr val="263D17"/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6FDCDC-FAC3-46BD-AAC9-B07952C5B32E}" v="23" dt="2020-11-04T21:41:42.299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1160" autoAdjust="0"/>
  </p:normalViewPr>
  <p:slideViewPr>
    <p:cSldViewPr snapToGrid="0" showGuides="1">
      <p:cViewPr varScale="1">
        <p:scale>
          <a:sx n="64" d="100"/>
          <a:sy n="64" d="100"/>
        </p:scale>
        <p:origin x="4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6E6FDCDC-FAC3-46BD-AAC9-B07952C5B32E}"/>
    <pc:docChg chg="custSel addSld delSld modSld">
      <pc:chgData name="Sarah Gothard" userId="0e53f415fda5f162" providerId="LiveId" clId="{6E6FDCDC-FAC3-46BD-AAC9-B07952C5B32E}" dt="2020-11-04T21:41:48.209" v="66" actId="1076"/>
      <pc:docMkLst>
        <pc:docMk/>
      </pc:docMkLst>
      <pc:sldChg chg="addSp delSp modSp mod">
        <pc:chgData name="Sarah Gothard" userId="0e53f415fda5f162" providerId="LiveId" clId="{6E6FDCDC-FAC3-46BD-AAC9-B07952C5B32E}" dt="2020-11-04T21:33:29.297" v="13" actId="1076"/>
        <pc:sldMkLst>
          <pc:docMk/>
          <pc:sldMk cId="219344417" sldId="262"/>
        </pc:sldMkLst>
        <pc:spChg chg="del">
          <ac:chgData name="Sarah Gothard" userId="0e53f415fda5f162" providerId="LiveId" clId="{6E6FDCDC-FAC3-46BD-AAC9-B07952C5B32E}" dt="2020-11-04T21:33:05.302" v="0" actId="478"/>
          <ac:spMkLst>
            <pc:docMk/>
            <pc:sldMk cId="219344417" sldId="262"/>
            <ac:spMk id="5" creationId="{51758FCC-16BE-4944-BAEA-A6F5B0DD3660}"/>
          </ac:spMkLst>
        </pc:spChg>
        <pc:picChg chg="add mod">
          <ac:chgData name="Sarah Gothard" userId="0e53f415fda5f162" providerId="LiveId" clId="{6E6FDCDC-FAC3-46BD-AAC9-B07952C5B32E}" dt="2020-11-04T21:33:29.297" v="13" actId="1076"/>
          <ac:picMkLst>
            <pc:docMk/>
            <pc:sldMk cId="219344417" sldId="262"/>
            <ac:picMk id="3" creationId="{3A981DA9-6EB7-4D0E-B53F-CE198BE1F64A}"/>
          </ac:picMkLst>
        </pc:picChg>
      </pc:sldChg>
      <pc:sldChg chg="addSp delSp modSp mod">
        <pc:chgData name="Sarah Gothard" userId="0e53f415fda5f162" providerId="LiveId" clId="{6E6FDCDC-FAC3-46BD-AAC9-B07952C5B32E}" dt="2020-11-04T21:35:10.922" v="28" actId="1076"/>
        <pc:sldMkLst>
          <pc:docMk/>
          <pc:sldMk cId="795945589" sldId="264"/>
        </pc:sldMkLst>
        <pc:picChg chg="add del mod">
          <ac:chgData name="Sarah Gothard" userId="0e53f415fda5f162" providerId="LiveId" clId="{6E6FDCDC-FAC3-46BD-AAC9-B07952C5B32E}" dt="2020-11-04T21:34:29.641" v="19" actId="478"/>
          <ac:picMkLst>
            <pc:docMk/>
            <pc:sldMk cId="795945589" sldId="264"/>
            <ac:picMk id="3" creationId="{F8CF24B6-3BD6-408D-992F-F7AC60FFAAD2}"/>
          </ac:picMkLst>
        </pc:picChg>
        <pc:picChg chg="add del mod">
          <ac:chgData name="Sarah Gothard" userId="0e53f415fda5f162" providerId="LiveId" clId="{6E6FDCDC-FAC3-46BD-AAC9-B07952C5B32E}" dt="2020-11-04T21:34:33.398" v="22" actId="21"/>
          <ac:picMkLst>
            <pc:docMk/>
            <pc:sldMk cId="795945589" sldId="264"/>
            <ac:picMk id="5" creationId="{5370CE4D-47EF-479A-9464-D0BBF05DD51E}"/>
          </ac:picMkLst>
        </pc:picChg>
        <pc:picChg chg="add mod">
          <ac:chgData name="Sarah Gothard" userId="0e53f415fda5f162" providerId="LiveId" clId="{6E6FDCDC-FAC3-46BD-AAC9-B07952C5B32E}" dt="2020-11-04T21:35:10.922" v="28" actId="1076"/>
          <ac:picMkLst>
            <pc:docMk/>
            <pc:sldMk cId="795945589" sldId="264"/>
            <ac:picMk id="6" creationId="{AA6EE089-469D-4FDF-AFB9-9DB861662E03}"/>
          </ac:picMkLst>
        </pc:picChg>
      </pc:sldChg>
      <pc:sldChg chg="addSp delSp modSp add mod">
        <pc:chgData name="Sarah Gothard" userId="0e53f415fda5f162" providerId="LiveId" clId="{6E6FDCDC-FAC3-46BD-AAC9-B07952C5B32E}" dt="2020-11-04T21:35:47.917" v="35" actId="1076"/>
        <pc:sldMkLst>
          <pc:docMk/>
          <pc:sldMk cId="192030677" sldId="265"/>
        </pc:sldMkLst>
        <pc:picChg chg="add del">
          <ac:chgData name="Sarah Gothard" userId="0e53f415fda5f162" providerId="LiveId" clId="{6E6FDCDC-FAC3-46BD-AAC9-B07952C5B32E}" dt="2020-11-04T21:35:29.501" v="30"/>
          <ac:picMkLst>
            <pc:docMk/>
            <pc:sldMk cId="192030677" sldId="265"/>
            <ac:picMk id="3" creationId="{2C45C538-6C5F-4A21-AC99-6C59A92A6FE3}"/>
          </ac:picMkLst>
        </pc:picChg>
        <pc:picChg chg="add mod">
          <ac:chgData name="Sarah Gothard" userId="0e53f415fda5f162" providerId="LiveId" clId="{6E6FDCDC-FAC3-46BD-AAC9-B07952C5B32E}" dt="2020-11-04T21:35:47.917" v="35" actId="1076"/>
          <ac:picMkLst>
            <pc:docMk/>
            <pc:sldMk cId="192030677" sldId="265"/>
            <ac:picMk id="5" creationId="{5026AC11-A501-44C8-BC43-BAED4B1F22AA}"/>
          </ac:picMkLst>
        </pc:picChg>
      </pc:sldChg>
      <pc:sldChg chg="addSp modSp add mod">
        <pc:chgData name="Sarah Gothard" userId="0e53f415fda5f162" providerId="LiveId" clId="{6E6FDCDC-FAC3-46BD-AAC9-B07952C5B32E}" dt="2020-11-04T21:37:56.190" v="41" actId="1076"/>
        <pc:sldMkLst>
          <pc:docMk/>
          <pc:sldMk cId="633865885" sldId="266"/>
        </pc:sldMkLst>
        <pc:picChg chg="add mod">
          <ac:chgData name="Sarah Gothard" userId="0e53f415fda5f162" providerId="LiveId" clId="{6E6FDCDC-FAC3-46BD-AAC9-B07952C5B32E}" dt="2020-11-04T21:37:56.190" v="41" actId="1076"/>
          <ac:picMkLst>
            <pc:docMk/>
            <pc:sldMk cId="633865885" sldId="266"/>
            <ac:picMk id="3" creationId="{66C4F567-2AEB-467B-A6E3-3F854E0F0011}"/>
          </ac:picMkLst>
        </pc:picChg>
      </pc:sldChg>
      <pc:sldChg chg="addSp modSp add mod">
        <pc:chgData name="Sarah Gothard" userId="0e53f415fda5f162" providerId="LiveId" clId="{6E6FDCDC-FAC3-46BD-AAC9-B07952C5B32E}" dt="2020-11-04T21:36:26.163" v="38" actId="1076"/>
        <pc:sldMkLst>
          <pc:docMk/>
          <pc:sldMk cId="2826471618" sldId="267"/>
        </pc:sldMkLst>
        <pc:picChg chg="add mod">
          <ac:chgData name="Sarah Gothard" userId="0e53f415fda5f162" providerId="LiveId" clId="{6E6FDCDC-FAC3-46BD-AAC9-B07952C5B32E}" dt="2020-11-04T21:36:26.163" v="38" actId="1076"/>
          <ac:picMkLst>
            <pc:docMk/>
            <pc:sldMk cId="2826471618" sldId="267"/>
            <ac:picMk id="3" creationId="{1DF63912-D535-4E19-B450-7334FFCA253C}"/>
          </ac:picMkLst>
        </pc:picChg>
      </pc:sldChg>
      <pc:sldChg chg="addSp delSp modSp add mod">
        <pc:chgData name="Sarah Gothard" userId="0e53f415fda5f162" providerId="LiveId" clId="{6E6FDCDC-FAC3-46BD-AAC9-B07952C5B32E}" dt="2020-11-04T21:39:58.975" v="55" actId="1076"/>
        <pc:sldMkLst>
          <pc:docMk/>
          <pc:sldMk cId="874817195" sldId="268"/>
        </pc:sldMkLst>
        <pc:picChg chg="add del mod">
          <ac:chgData name="Sarah Gothard" userId="0e53f415fda5f162" providerId="LiveId" clId="{6E6FDCDC-FAC3-46BD-AAC9-B07952C5B32E}" dt="2020-11-04T21:39:38.361" v="49" actId="478"/>
          <ac:picMkLst>
            <pc:docMk/>
            <pc:sldMk cId="874817195" sldId="268"/>
            <ac:picMk id="3" creationId="{DF026736-49E9-430E-A296-A3FF1BF045D1}"/>
          </ac:picMkLst>
        </pc:picChg>
        <pc:picChg chg="add mod">
          <ac:chgData name="Sarah Gothard" userId="0e53f415fda5f162" providerId="LiveId" clId="{6E6FDCDC-FAC3-46BD-AAC9-B07952C5B32E}" dt="2020-11-04T21:39:58.975" v="55" actId="1076"/>
          <ac:picMkLst>
            <pc:docMk/>
            <pc:sldMk cId="874817195" sldId="268"/>
            <ac:picMk id="5" creationId="{D42AD920-4162-4CE0-BDF6-F9060F1436F6}"/>
          </ac:picMkLst>
        </pc:picChg>
      </pc:sldChg>
      <pc:sldChg chg="addSp modSp add mod">
        <pc:chgData name="Sarah Gothard" userId="0e53f415fda5f162" providerId="LiveId" clId="{6E6FDCDC-FAC3-46BD-AAC9-B07952C5B32E}" dt="2020-11-04T21:38:28.151" v="44" actId="1076"/>
        <pc:sldMkLst>
          <pc:docMk/>
          <pc:sldMk cId="315459044" sldId="269"/>
        </pc:sldMkLst>
        <pc:picChg chg="add mod">
          <ac:chgData name="Sarah Gothard" userId="0e53f415fda5f162" providerId="LiveId" clId="{6E6FDCDC-FAC3-46BD-AAC9-B07952C5B32E}" dt="2020-11-04T21:38:28.151" v="44" actId="1076"/>
          <ac:picMkLst>
            <pc:docMk/>
            <pc:sldMk cId="315459044" sldId="269"/>
            <ac:picMk id="3" creationId="{40D67CE3-6B99-4571-99BE-92A387097520}"/>
          </ac:picMkLst>
        </pc:picChg>
      </pc:sldChg>
      <pc:sldChg chg="addSp delSp modSp add mod">
        <pc:chgData name="Sarah Gothard" userId="0e53f415fda5f162" providerId="LiveId" clId="{6E6FDCDC-FAC3-46BD-AAC9-B07952C5B32E}" dt="2020-11-04T21:41:48.209" v="66" actId="1076"/>
        <pc:sldMkLst>
          <pc:docMk/>
          <pc:sldMk cId="2141185991" sldId="270"/>
        </pc:sldMkLst>
        <pc:picChg chg="add del mod">
          <ac:chgData name="Sarah Gothard" userId="0e53f415fda5f162" providerId="LiveId" clId="{6E6FDCDC-FAC3-46BD-AAC9-B07952C5B32E}" dt="2020-11-04T21:41:41.954" v="63" actId="478"/>
          <ac:picMkLst>
            <pc:docMk/>
            <pc:sldMk cId="2141185991" sldId="270"/>
            <ac:picMk id="3" creationId="{E849FC53-3C51-45D9-83E8-441D326D6434}"/>
          </ac:picMkLst>
        </pc:picChg>
        <pc:picChg chg="add mod">
          <ac:chgData name="Sarah Gothard" userId="0e53f415fda5f162" providerId="LiveId" clId="{6E6FDCDC-FAC3-46BD-AAC9-B07952C5B32E}" dt="2020-11-04T21:41:48.209" v="66" actId="1076"/>
          <ac:picMkLst>
            <pc:docMk/>
            <pc:sldMk cId="2141185991" sldId="270"/>
            <ac:picMk id="5" creationId="{0EAEFF4A-3372-4C9A-AD51-0472DE79587B}"/>
          </ac:picMkLst>
        </pc:picChg>
      </pc:sldChg>
      <pc:sldChg chg="addSp modSp add mod">
        <pc:chgData name="Sarah Gothard" userId="0e53f415fda5f162" providerId="LiveId" clId="{6E6FDCDC-FAC3-46BD-AAC9-B07952C5B32E}" dt="2020-11-04T21:40:35.837" v="59" actId="1076"/>
        <pc:sldMkLst>
          <pc:docMk/>
          <pc:sldMk cId="312735225" sldId="271"/>
        </pc:sldMkLst>
        <pc:picChg chg="add mod">
          <ac:chgData name="Sarah Gothard" userId="0e53f415fda5f162" providerId="LiveId" clId="{6E6FDCDC-FAC3-46BD-AAC9-B07952C5B32E}" dt="2020-11-04T21:40:35.837" v="59" actId="1076"/>
          <ac:picMkLst>
            <pc:docMk/>
            <pc:sldMk cId="312735225" sldId="271"/>
            <ac:picMk id="3" creationId="{55E1ADF5-A386-4848-BC8B-561FF916F86F}"/>
          </ac:picMkLst>
        </pc:picChg>
      </pc:sldChg>
      <pc:sldChg chg="add del">
        <pc:chgData name="Sarah Gothard" userId="0e53f415fda5f162" providerId="LiveId" clId="{6E6FDCDC-FAC3-46BD-AAC9-B07952C5B32E}" dt="2020-11-04T21:40:03.922" v="56" actId="47"/>
        <pc:sldMkLst>
          <pc:docMk/>
          <pc:sldMk cId="228291324" sldId="2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05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6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62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48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3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4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40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9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5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92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72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25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38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75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80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04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10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0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61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5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1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8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6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3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0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4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7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  <p:sldLayoutId id="2147484341" r:id="rId15"/>
    <p:sldLayoutId id="2147484342" r:id="rId16"/>
    <p:sldLayoutId id="2147484343" r:id="rId17"/>
    <p:sldLayoutId id="2147484309" r:id="rId18"/>
    <p:sldLayoutId id="2147484310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6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981DA9-6EB7-4D0E-B53F-CE198BE1F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542964"/>
            <a:ext cx="10905066" cy="177207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407"/>
            <a:ext cx="4114800" cy="36512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R="0" lvl="0" indent="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64F9C4-81B4-6EB8-17E6-3025D8C79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08"/>
            <a:ext cx="12192000" cy="6729984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2FA266-E47F-3803-5A57-13DCD4C0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4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93EEFF-F4AE-DEE1-1D9E-049BC2A8E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61"/>
            <a:ext cx="12192000" cy="680707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501B50-A23E-5B6B-A915-0E16E8DC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542D0A-2793-B5DE-33AE-7D988574B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675"/>
            <a:ext cx="12192000" cy="6672649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757FC0-D12E-AB20-FDD5-7CFEEC3CA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6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B10495-ED32-9438-BA74-A15AAD114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679"/>
            <a:ext cx="12192000" cy="6428641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A3FEFF4-847A-7895-5680-7ED3DE20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7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728944E-2B64-28C0-B1FC-015540B81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03"/>
            <a:ext cx="12192000" cy="6683393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EE49C12-8C47-C2FB-DDFB-9FBCD78C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1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3806F8E-EB56-E4AD-E16B-2D6CFC058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44"/>
            <a:ext cx="12192000" cy="6768512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0EB499D-B7D8-5E3B-0628-5096D7B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8296A3-93D4-B580-163E-AE00743ED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" y="0"/>
            <a:ext cx="12165373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CCF1B09-8BDB-BBBC-7355-DBAEE079F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85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494D60-33FB-1EB6-AADC-7933AF86C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24"/>
            <a:ext cx="12192000" cy="6731152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74C644-2F90-0FAB-59C8-14E5682BE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5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Calisto MT</vt:lpstr>
      <vt:lpstr>Wingdings 2</vt:lpstr>
      <vt:lpstr>Hymn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3</cp:revision>
  <dcterms:created xsi:type="dcterms:W3CDTF">2019-10-03T14:51:38Z</dcterms:created>
  <dcterms:modified xsi:type="dcterms:W3CDTF">2025-07-01T14:02:54Z</dcterms:modified>
</cp:coreProperties>
</file>