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1447D-12F2-4C56-A60F-2F7554A6190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C476E-E47B-4F38-9DA9-368A49341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01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FB52-8D7B-7F96-5DD3-8835E50F6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EE6EA-81A5-A9EA-3A2F-6341B9115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99B95-20BF-9E65-3EA8-9398BEBEA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EB711-3F1C-1D3B-83A2-B6C28F973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53DCE-B80F-EEA9-CD51-E8B67F4D9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7819C-5829-6ACF-FD1D-FB3E66FC6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186312-22CE-EE69-589B-EF386EECE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36943-7D5E-B360-2A23-083D2E4E6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9A1CC-565B-7C5D-E844-074114E6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A164A3-95FC-1393-349E-D85943FC0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55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C46306-8AC6-1AE7-5472-B156F48B3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5B57B0-DA30-21BB-E475-8C8CEF4FB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0168CA-1E2C-51B2-7AA7-E85BB45A2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D1382-8E32-A66A-4B5E-71169F28F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9E4F6-7E39-2712-CBF0-73B1B9883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57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85735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3/7/2026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974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24709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4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17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87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53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9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8EAA3-07A3-7A5C-1EF6-9DF5D9D2C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401F4-6E0D-DAAF-F287-2A627500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191C5-FA8E-EA63-D513-68827919B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FCC85-0D92-88C3-6F37-1C06E8775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F2C2F-444B-7511-7750-7AC567EB3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740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93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7224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467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0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04B95-BB64-4E3F-3B2E-D5C565DA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D0004-DB2E-3FFC-A8BC-17F761A27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DDE98-58FD-4A25-7396-48577C41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07D26-5A29-3586-B385-C381DAE6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CE7CE-8DE1-979F-9FB5-52F993086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9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B0AF4-DC11-CE5A-8B22-74E4E4D1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F8EE1-3383-0B37-9293-9A9624D642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6BBE2E-56C0-CF10-28D7-B6B5C0251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9AC93-7AF6-544C-7C2E-78435814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B0075-7677-11CD-67B8-AD5A77AD7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BF3638-7C58-F597-ABA3-22CEBB5FB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4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73F36-02ED-485F-0FC0-B5DCC488D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02FB2-7AD4-9018-BF74-4E9121BA9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7ED37-6304-8E49-6FE2-B7E0CB692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6751EB-9DC5-4623-0287-011BAFF56D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A520C7-6E25-61B6-03FC-BE587C1EEE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4EFD4D-ADF6-9C4E-9331-DF3E615F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DE10CA-51B4-9440-D5A9-AA81B8B7F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56FA02-E660-19F4-CCF7-E4E922C84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43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75AFB-1BC7-5220-4F68-7F9382A1B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05DC4-4035-3CBF-A79B-202C3A543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501C30-E900-8595-C808-88314B65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E69667-80E3-79A4-24C5-F9411A97F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613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F4991F-8D4D-328A-CEE4-88714D8ED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524115-25F2-990B-B382-E966BA0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8A370-6879-4FFF-93AC-FDE88F30E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45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A01A6-1F45-2945-BECA-46BB54196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EF0D9-27E0-3B64-24CF-4414D35E6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358CB5-315A-BE21-D609-7143321980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41244-999E-32B4-41B4-3A8E1890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8E613D-5ADB-DB4D-EEC3-F31DC7AB4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297A1-DC42-A1B1-18C4-34E098EA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59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8AC5E-B7B6-7AFE-8B4F-AAF5763B5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A5786-BB08-825F-5FAF-900F75CACA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5C9A3F-C793-F957-A2FF-E05BFE641E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39107-E234-AFED-5DCB-84B221B87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9B9FD6-6574-96C8-BFEF-B1314E963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54188-71D8-3497-23A9-01823FBBB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4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534FD-331E-3D4C-039C-B2836263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221FD2-9594-99E7-5F6B-B2523CFB6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C040F-DC00-79BF-C236-E208223A5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70D80-9C8B-4C6C-9BC7-5BD476127DE7}" type="datetimeFigureOut">
              <a:rPr lang="en-US" smtClean="0"/>
              <a:t>3/7/2026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FCCBB-0D25-42F2-3BEC-80FAB35DC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F3A26-3303-20D9-7D84-4AB9F75A75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9F5B0A-5807-42EC-BBC4-77F4C647AF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13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C70AA9-F1C3-AC61-D2BA-8D965D378B4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1897237"/>
            <a:ext cx="10287000" cy="306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F303A5A-7250-0CD1-97D2-ACF65E91BC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2557B5-AE5F-5F07-CDF1-3A03B798C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9454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4D7B95E-7B01-DFCF-5ACC-66044721188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85792"/>
            <a:ext cx="12192000" cy="4686415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80F541-91FC-0B73-587C-EFB4BA0A8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609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67AEC33-A2D5-C758-FF7B-F95667BD2F2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72D6D6E-07AC-48FB-24C2-9B7283BD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295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155C70-E8E0-8A27-CE25-7E761D4DB67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5256"/>
            <a:ext cx="12192000" cy="504748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23E7B0-82D3-A86E-420A-25AAA3176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70143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B69AC6-0313-73A5-8218-0D7036DA175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8234E-4431-3474-E7F0-B4972F398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9712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1140EE2-940E-AE65-DF18-06C5239634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2681"/>
            <a:ext cx="12192000" cy="457263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3E1C99-4EC5-47F6-3B3A-F36EF3A1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80787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728DDA9-4D0B-1CDA-5C3E-EF54D6EC765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894DA5A-FDDD-B82D-539F-2D008EDD0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09864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0F2E2E4-E665-50F7-BCEB-1513F9A00EE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8405"/>
            <a:ext cx="12192000" cy="480119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10CE2-7CDD-8882-FA15-45BC921EB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89091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03E8A9-81A1-A83E-FF2F-50C2C8B23C3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" y="0"/>
            <a:ext cx="12115800" cy="679399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D165B3-92DA-D78B-522F-1C61A377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48289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2EA83D4-4A62-AB03-5642-155C545941B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4549"/>
            <a:ext cx="12192000" cy="4848902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15B9D-BBB1-C1C4-7A92-0296FE7C9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6405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2026-03-07T22:22:41Z</dcterms:created>
  <dcterms:modified xsi:type="dcterms:W3CDTF">2026-03-07T22:34:38Z</dcterms:modified>
</cp:coreProperties>
</file>