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9" r:id="rId12"/>
    <p:sldId id="270" r:id="rId13"/>
    <p:sldId id="272" r:id="rId14"/>
    <p:sldId id="273"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897" autoAdjust="0"/>
  </p:normalViewPr>
  <p:slideViewPr>
    <p:cSldViewPr snapToGrid="0" showGuides="1">
      <p:cViewPr varScale="1">
        <p:scale>
          <a:sx n="66" d="100"/>
          <a:sy n="66" d="100"/>
        </p:scale>
        <p:origin x="192" y="6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B983D531-13F0-42A8-A4A1-C676F25E1816}"/>
  </pc:docChgLst>
  <pc:docChgLst>
    <pc:chgData name="Sarah Gothard" userId="0e53f415fda5f162" providerId="LiveId" clId="{A9752433-1734-4D59-925C-B982E4392E2B}"/>
  </pc:docChgLst>
  <pc:docChgLst>
    <pc:chgData name="Sarah Gothard" userId="0e53f415fda5f162" providerId="LiveId" clId="{18151A91-2A8B-4BF1-A154-8383EE7CF5CB}"/>
    <pc:docChg chg="custSel mod modSld">
      <pc:chgData name="Sarah Gothard" userId="0e53f415fda5f162" providerId="LiveId" clId="{18151A91-2A8B-4BF1-A154-8383EE7CF5CB}" dt="2019-10-04T02:13:29.669" v="14" actId="26606"/>
      <pc:docMkLst>
        <pc:docMk/>
      </pc:docMkLst>
      <pc:sldChg chg="addSp modSp mod setBg">
        <pc:chgData name="Sarah Gothard" userId="0e53f415fda5f162" providerId="LiveId" clId="{18151A91-2A8B-4BF1-A154-8383EE7CF5CB}" dt="2019-10-04T02:12:34.006" v="0" actId="26606"/>
        <pc:sldMkLst>
          <pc:docMk/>
          <pc:sldMk cId="2047497092" sldId="256"/>
        </pc:sldMkLst>
        <pc:spChg chg="mod ord">
          <ac:chgData name="Sarah Gothard" userId="0e53f415fda5f162" providerId="LiveId" clId="{18151A91-2A8B-4BF1-A154-8383EE7CF5CB}" dt="2019-10-04T02:12:34.006" v="0" actId="26606"/>
          <ac:spMkLst>
            <pc:docMk/>
            <pc:sldMk cId="2047497092" sldId="256"/>
            <ac:spMk id="4" creationId="{DB16BB5E-DB13-41D8-B903-3EB372CE1906}"/>
          </ac:spMkLst>
        </pc:spChg>
        <pc:spChg chg="add">
          <ac:chgData name="Sarah Gothard" userId="0e53f415fda5f162" providerId="LiveId" clId="{18151A91-2A8B-4BF1-A154-8383EE7CF5CB}" dt="2019-10-04T02:12:34.006" v="0" actId="26606"/>
          <ac:spMkLst>
            <pc:docMk/>
            <pc:sldMk cId="2047497092" sldId="256"/>
            <ac:spMk id="9" creationId="{32BC26D8-82FB-445E-AA49-62A77D7C1EE0}"/>
          </ac:spMkLst>
        </pc:spChg>
        <pc:spChg chg="add">
          <ac:chgData name="Sarah Gothard" userId="0e53f415fda5f162" providerId="LiveId" clId="{18151A91-2A8B-4BF1-A154-8383EE7CF5CB}" dt="2019-10-04T02:12:34.006" v="0" actId="26606"/>
          <ac:spMkLst>
            <pc:docMk/>
            <pc:sldMk cId="2047497092" sldId="256"/>
            <ac:spMk id="11" creationId="{CB44330D-EA18-4254-AA95-EB49948539B8}"/>
          </ac:spMkLst>
        </pc:spChg>
        <pc:picChg chg="mod">
          <ac:chgData name="Sarah Gothard" userId="0e53f415fda5f162" providerId="LiveId" clId="{18151A91-2A8B-4BF1-A154-8383EE7CF5CB}" dt="2019-10-04T02:12:34.006" v="0" actId="26606"/>
          <ac:picMkLst>
            <pc:docMk/>
            <pc:sldMk cId="2047497092" sldId="256"/>
            <ac:picMk id="2" creationId="{0B026F67-859B-49F6-BBE3-268E4AB49877}"/>
          </ac:picMkLst>
        </pc:picChg>
      </pc:sldChg>
      <pc:sldChg chg="addSp modSp mod setBg">
        <pc:chgData name="Sarah Gothard" userId="0e53f415fda5f162" providerId="LiveId" clId="{18151A91-2A8B-4BF1-A154-8383EE7CF5CB}" dt="2019-10-04T02:12:38.731" v="1" actId="26606"/>
        <pc:sldMkLst>
          <pc:docMk/>
          <pc:sldMk cId="3591169906" sldId="257"/>
        </pc:sldMkLst>
        <pc:spChg chg="mod ord">
          <ac:chgData name="Sarah Gothard" userId="0e53f415fda5f162" providerId="LiveId" clId="{18151A91-2A8B-4BF1-A154-8383EE7CF5CB}" dt="2019-10-04T02:12:38.731" v="1" actId="26606"/>
          <ac:spMkLst>
            <pc:docMk/>
            <pc:sldMk cId="3591169906" sldId="257"/>
            <ac:spMk id="4" creationId="{0C4582A6-6590-4988-BD7A-6C01D12DFA55}"/>
          </ac:spMkLst>
        </pc:spChg>
        <pc:spChg chg="add">
          <ac:chgData name="Sarah Gothard" userId="0e53f415fda5f162" providerId="LiveId" clId="{18151A91-2A8B-4BF1-A154-8383EE7CF5CB}" dt="2019-10-04T02:12:38.731" v="1" actId="26606"/>
          <ac:spMkLst>
            <pc:docMk/>
            <pc:sldMk cId="3591169906" sldId="257"/>
            <ac:spMk id="11" creationId="{32BC26D8-82FB-445E-AA49-62A77D7C1EE0}"/>
          </ac:spMkLst>
        </pc:spChg>
        <pc:spChg chg="add">
          <ac:chgData name="Sarah Gothard" userId="0e53f415fda5f162" providerId="LiveId" clId="{18151A91-2A8B-4BF1-A154-8383EE7CF5CB}" dt="2019-10-04T02:12:38.731" v="1" actId="26606"/>
          <ac:spMkLst>
            <pc:docMk/>
            <pc:sldMk cId="3591169906" sldId="257"/>
            <ac:spMk id="13" creationId="{CB44330D-EA18-4254-AA95-EB49948539B8}"/>
          </ac:spMkLst>
        </pc:spChg>
        <pc:picChg chg="mod">
          <ac:chgData name="Sarah Gothard" userId="0e53f415fda5f162" providerId="LiveId" clId="{18151A91-2A8B-4BF1-A154-8383EE7CF5CB}" dt="2019-10-04T02:12:38.731" v="1" actId="26606"/>
          <ac:picMkLst>
            <pc:docMk/>
            <pc:sldMk cId="3591169906" sldId="257"/>
            <ac:picMk id="6" creationId="{5C08F52F-9B94-4F6A-9316-0A82794DE02D}"/>
          </ac:picMkLst>
        </pc:picChg>
      </pc:sldChg>
      <pc:sldChg chg="addSp modSp mod setBg">
        <pc:chgData name="Sarah Gothard" userId="0e53f415fda5f162" providerId="LiveId" clId="{18151A91-2A8B-4BF1-A154-8383EE7CF5CB}" dt="2019-10-04T02:12:42.673" v="2" actId="26606"/>
        <pc:sldMkLst>
          <pc:docMk/>
          <pc:sldMk cId="2257160842" sldId="258"/>
        </pc:sldMkLst>
        <pc:spChg chg="mod ord">
          <ac:chgData name="Sarah Gothard" userId="0e53f415fda5f162" providerId="LiveId" clId="{18151A91-2A8B-4BF1-A154-8383EE7CF5CB}" dt="2019-10-04T02:12:42.673" v="2" actId="26606"/>
          <ac:spMkLst>
            <pc:docMk/>
            <pc:sldMk cId="2257160842" sldId="258"/>
            <ac:spMk id="4" creationId="{54C2B712-D616-431B-9413-40E5E3DAF445}"/>
          </ac:spMkLst>
        </pc:spChg>
        <pc:spChg chg="add">
          <ac:chgData name="Sarah Gothard" userId="0e53f415fda5f162" providerId="LiveId" clId="{18151A91-2A8B-4BF1-A154-8383EE7CF5CB}" dt="2019-10-04T02:12:42.673" v="2" actId="26606"/>
          <ac:spMkLst>
            <pc:docMk/>
            <pc:sldMk cId="2257160842" sldId="258"/>
            <ac:spMk id="13" creationId="{32BC26D8-82FB-445E-AA49-62A77D7C1EE0}"/>
          </ac:spMkLst>
        </pc:spChg>
        <pc:spChg chg="add">
          <ac:chgData name="Sarah Gothard" userId="0e53f415fda5f162" providerId="LiveId" clId="{18151A91-2A8B-4BF1-A154-8383EE7CF5CB}" dt="2019-10-04T02:12:42.673" v="2" actId="26606"/>
          <ac:spMkLst>
            <pc:docMk/>
            <pc:sldMk cId="2257160842" sldId="258"/>
            <ac:spMk id="15" creationId="{CB44330D-EA18-4254-AA95-EB49948539B8}"/>
          </ac:spMkLst>
        </pc:spChg>
        <pc:picChg chg="mod">
          <ac:chgData name="Sarah Gothard" userId="0e53f415fda5f162" providerId="LiveId" clId="{18151A91-2A8B-4BF1-A154-8383EE7CF5CB}" dt="2019-10-04T02:12:42.673" v="2" actId="26606"/>
          <ac:picMkLst>
            <pc:docMk/>
            <pc:sldMk cId="2257160842" sldId="258"/>
            <ac:picMk id="8" creationId="{82785AD1-E2F5-436A-9CDD-0EBA1FBC0636}"/>
          </ac:picMkLst>
        </pc:picChg>
      </pc:sldChg>
      <pc:sldChg chg="addSp modSp mod setBg">
        <pc:chgData name="Sarah Gothard" userId="0e53f415fda5f162" providerId="LiveId" clId="{18151A91-2A8B-4BF1-A154-8383EE7CF5CB}" dt="2019-10-04T02:12:45.641" v="3" actId="26606"/>
        <pc:sldMkLst>
          <pc:docMk/>
          <pc:sldMk cId="2864602517" sldId="259"/>
        </pc:sldMkLst>
        <pc:spChg chg="mod ord">
          <ac:chgData name="Sarah Gothard" userId="0e53f415fda5f162" providerId="LiveId" clId="{18151A91-2A8B-4BF1-A154-8383EE7CF5CB}" dt="2019-10-04T02:12:45.641" v="3" actId="26606"/>
          <ac:spMkLst>
            <pc:docMk/>
            <pc:sldMk cId="2864602517" sldId="259"/>
            <ac:spMk id="4" creationId="{54C2B712-D616-431B-9413-40E5E3DAF445}"/>
          </ac:spMkLst>
        </pc:spChg>
        <pc:spChg chg="add">
          <ac:chgData name="Sarah Gothard" userId="0e53f415fda5f162" providerId="LiveId" clId="{18151A91-2A8B-4BF1-A154-8383EE7CF5CB}" dt="2019-10-04T02:12:45.641" v="3" actId="26606"/>
          <ac:spMkLst>
            <pc:docMk/>
            <pc:sldMk cId="2864602517" sldId="259"/>
            <ac:spMk id="11" creationId="{32BC26D8-82FB-445E-AA49-62A77D7C1EE0}"/>
          </ac:spMkLst>
        </pc:spChg>
        <pc:spChg chg="add">
          <ac:chgData name="Sarah Gothard" userId="0e53f415fda5f162" providerId="LiveId" clId="{18151A91-2A8B-4BF1-A154-8383EE7CF5CB}" dt="2019-10-04T02:12:45.641" v="3" actId="26606"/>
          <ac:spMkLst>
            <pc:docMk/>
            <pc:sldMk cId="2864602517" sldId="259"/>
            <ac:spMk id="13" creationId="{CB44330D-EA18-4254-AA95-EB49948539B8}"/>
          </ac:spMkLst>
        </pc:spChg>
        <pc:picChg chg="mod">
          <ac:chgData name="Sarah Gothard" userId="0e53f415fda5f162" providerId="LiveId" clId="{18151A91-2A8B-4BF1-A154-8383EE7CF5CB}" dt="2019-10-04T02:12:45.641" v="3" actId="26606"/>
          <ac:picMkLst>
            <pc:docMk/>
            <pc:sldMk cId="2864602517" sldId="259"/>
            <ac:picMk id="6" creationId="{9948B65F-26DB-43E1-B1D2-954A31BE8D37}"/>
          </ac:picMkLst>
        </pc:picChg>
      </pc:sldChg>
      <pc:sldChg chg="addSp modSp mod setBg">
        <pc:chgData name="Sarah Gothard" userId="0e53f415fda5f162" providerId="LiveId" clId="{18151A91-2A8B-4BF1-A154-8383EE7CF5CB}" dt="2019-10-04T02:12:48.467" v="4" actId="26606"/>
        <pc:sldMkLst>
          <pc:docMk/>
          <pc:sldMk cId="2457522470" sldId="260"/>
        </pc:sldMkLst>
        <pc:spChg chg="mod ord">
          <ac:chgData name="Sarah Gothard" userId="0e53f415fda5f162" providerId="LiveId" clId="{18151A91-2A8B-4BF1-A154-8383EE7CF5CB}" dt="2019-10-04T02:12:48.467" v="4" actId="26606"/>
          <ac:spMkLst>
            <pc:docMk/>
            <pc:sldMk cId="2457522470" sldId="260"/>
            <ac:spMk id="4" creationId="{54C2B712-D616-431B-9413-40E5E3DAF445}"/>
          </ac:spMkLst>
        </pc:spChg>
        <pc:spChg chg="add">
          <ac:chgData name="Sarah Gothard" userId="0e53f415fda5f162" providerId="LiveId" clId="{18151A91-2A8B-4BF1-A154-8383EE7CF5CB}" dt="2019-10-04T02:12:48.467" v="4" actId="26606"/>
          <ac:spMkLst>
            <pc:docMk/>
            <pc:sldMk cId="2457522470" sldId="260"/>
            <ac:spMk id="9" creationId="{32BC26D8-82FB-445E-AA49-62A77D7C1EE0}"/>
          </ac:spMkLst>
        </pc:spChg>
        <pc:spChg chg="add">
          <ac:chgData name="Sarah Gothard" userId="0e53f415fda5f162" providerId="LiveId" clId="{18151A91-2A8B-4BF1-A154-8383EE7CF5CB}" dt="2019-10-04T02:12:48.467" v="4" actId="26606"/>
          <ac:spMkLst>
            <pc:docMk/>
            <pc:sldMk cId="2457522470" sldId="260"/>
            <ac:spMk id="11" creationId="{CB44330D-EA18-4254-AA95-EB49948539B8}"/>
          </ac:spMkLst>
        </pc:spChg>
        <pc:picChg chg="mod">
          <ac:chgData name="Sarah Gothard" userId="0e53f415fda5f162" providerId="LiveId" clId="{18151A91-2A8B-4BF1-A154-8383EE7CF5CB}" dt="2019-10-04T02:12:48.467" v="4" actId="26606"/>
          <ac:picMkLst>
            <pc:docMk/>
            <pc:sldMk cId="2457522470" sldId="260"/>
            <ac:picMk id="2" creationId="{31518CBA-42B0-4E6C-8167-05872ACBD377}"/>
          </ac:picMkLst>
        </pc:picChg>
      </pc:sldChg>
      <pc:sldChg chg="addSp modSp mod setBg">
        <pc:chgData name="Sarah Gothard" userId="0e53f415fda5f162" providerId="LiveId" clId="{18151A91-2A8B-4BF1-A154-8383EE7CF5CB}" dt="2019-10-04T02:12:53.625" v="5" actId="26606"/>
        <pc:sldMkLst>
          <pc:docMk/>
          <pc:sldMk cId="472046912" sldId="261"/>
        </pc:sldMkLst>
        <pc:spChg chg="mod ord">
          <ac:chgData name="Sarah Gothard" userId="0e53f415fda5f162" providerId="LiveId" clId="{18151A91-2A8B-4BF1-A154-8383EE7CF5CB}" dt="2019-10-04T02:12:53.625" v="5" actId="26606"/>
          <ac:spMkLst>
            <pc:docMk/>
            <pc:sldMk cId="472046912" sldId="261"/>
            <ac:spMk id="4" creationId="{54C2B712-D616-431B-9413-40E5E3DAF445}"/>
          </ac:spMkLst>
        </pc:spChg>
        <pc:spChg chg="add">
          <ac:chgData name="Sarah Gothard" userId="0e53f415fda5f162" providerId="LiveId" clId="{18151A91-2A8B-4BF1-A154-8383EE7CF5CB}" dt="2019-10-04T02:12:53.625" v="5" actId="26606"/>
          <ac:spMkLst>
            <pc:docMk/>
            <pc:sldMk cId="472046912" sldId="261"/>
            <ac:spMk id="9" creationId="{32BC26D8-82FB-445E-AA49-62A77D7C1EE0}"/>
          </ac:spMkLst>
        </pc:spChg>
        <pc:spChg chg="add">
          <ac:chgData name="Sarah Gothard" userId="0e53f415fda5f162" providerId="LiveId" clId="{18151A91-2A8B-4BF1-A154-8383EE7CF5CB}" dt="2019-10-04T02:12:53.625" v="5" actId="26606"/>
          <ac:spMkLst>
            <pc:docMk/>
            <pc:sldMk cId="472046912" sldId="261"/>
            <ac:spMk id="11" creationId="{CB44330D-EA18-4254-AA95-EB49948539B8}"/>
          </ac:spMkLst>
        </pc:spChg>
        <pc:picChg chg="mod">
          <ac:chgData name="Sarah Gothard" userId="0e53f415fda5f162" providerId="LiveId" clId="{18151A91-2A8B-4BF1-A154-8383EE7CF5CB}" dt="2019-10-04T02:12:53.625" v="5" actId="26606"/>
          <ac:picMkLst>
            <pc:docMk/>
            <pc:sldMk cId="472046912" sldId="261"/>
            <ac:picMk id="3" creationId="{B5C3ADB1-9A4C-49E9-8F58-159DB66CF949}"/>
          </ac:picMkLst>
        </pc:picChg>
      </pc:sldChg>
      <pc:sldChg chg="addSp modSp mod setBg">
        <pc:chgData name="Sarah Gothard" userId="0e53f415fda5f162" providerId="LiveId" clId="{18151A91-2A8B-4BF1-A154-8383EE7CF5CB}" dt="2019-10-04T02:12:57.670" v="6" actId="26606"/>
        <pc:sldMkLst>
          <pc:docMk/>
          <pc:sldMk cId="861375820" sldId="262"/>
        </pc:sldMkLst>
        <pc:spChg chg="mod ord">
          <ac:chgData name="Sarah Gothard" userId="0e53f415fda5f162" providerId="LiveId" clId="{18151A91-2A8B-4BF1-A154-8383EE7CF5CB}" dt="2019-10-04T02:12:57.670" v="6" actId="26606"/>
          <ac:spMkLst>
            <pc:docMk/>
            <pc:sldMk cId="861375820" sldId="262"/>
            <ac:spMk id="4" creationId="{54C2B712-D616-431B-9413-40E5E3DAF445}"/>
          </ac:spMkLst>
        </pc:spChg>
        <pc:spChg chg="add">
          <ac:chgData name="Sarah Gothard" userId="0e53f415fda5f162" providerId="LiveId" clId="{18151A91-2A8B-4BF1-A154-8383EE7CF5CB}" dt="2019-10-04T02:12:57.670" v="6" actId="26606"/>
          <ac:spMkLst>
            <pc:docMk/>
            <pc:sldMk cId="861375820" sldId="262"/>
            <ac:spMk id="9" creationId="{32BC26D8-82FB-445E-AA49-62A77D7C1EE0}"/>
          </ac:spMkLst>
        </pc:spChg>
        <pc:spChg chg="add">
          <ac:chgData name="Sarah Gothard" userId="0e53f415fda5f162" providerId="LiveId" clId="{18151A91-2A8B-4BF1-A154-8383EE7CF5CB}" dt="2019-10-04T02:12:57.670" v="6" actId="26606"/>
          <ac:spMkLst>
            <pc:docMk/>
            <pc:sldMk cId="861375820" sldId="262"/>
            <ac:spMk id="11" creationId="{CB44330D-EA18-4254-AA95-EB49948539B8}"/>
          </ac:spMkLst>
        </pc:spChg>
        <pc:picChg chg="mod">
          <ac:chgData name="Sarah Gothard" userId="0e53f415fda5f162" providerId="LiveId" clId="{18151A91-2A8B-4BF1-A154-8383EE7CF5CB}" dt="2019-10-04T02:12:57.670" v="6" actId="26606"/>
          <ac:picMkLst>
            <pc:docMk/>
            <pc:sldMk cId="861375820" sldId="262"/>
            <ac:picMk id="2" creationId="{2C8BAC85-1792-4783-AC6B-D277F785146D}"/>
          </ac:picMkLst>
        </pc:picChg>
      </pc:sldChg>
      <pc:sldChg chg="addSp modSp mod setBg">
        <pc:chgData name="Sarah Gothard" userId="0e53f415fda5f162" providerId="LiveId" clId="{18151A91-2A8B-4BF1-A154-8383EE7CF5CB}" dt="2019-10-04T02:13:00.358" v="7" actId="26606"/>
        <pc:sldMkLst>
          <pc:docMk/>
          <pc:sldMk cId="2186166037" sldId="263"/>
        </pc:sldMkLst>
        <pc:spChg chg="mod ord">
          <ac:chgData name="Sarah Gothard" userId="0e53f415fda5f162" providerId="LiveId" clId="{18151A91-2A8B-4BF1-A154-8383EE7CF5CB}" dt="2019-10-04T02:13:00.358" v="7" actId="26606"/>
          <ac:spMkLst>
            <pc:docMk/>
            <pc:sldMk cId="2186166037" sldId="263"/>
            <ac:spMk id="4" creationId="{54C2B712-D616-431B-9413-40E5E3DAF445}"/>
          </ac:spMkLst>
        </pc:spChg>
        <pc:spChg chg="add">
          <ac:chgData name="Sarah Gothard" userId="0e53f415fda5f162" providerId="LiveId" clId="{18151A91-2A8B-4BF1-A154-8383EE7CF5CB}" dt="2019-10-04T02:13:00.358" v="7" actId="26606"/>
          <ac:spMkLst>
            <pc:docMk/>
            <pc:sldMk cId="2186166037" sldId="263"/>
            <ac:spMk id="9" creationId="{32BC26D8-82FB-445E-AA49-62A77D7C1EE0}"/>
          </ac:spMkLst>
        </pc:spChg>
        <pc:spChg chg="add">
          <ac:chgData name="Sarah Gothard" userId="0e53f415fda5f162" providerId="LiveId" clId="{18151A91-2A8B-4BF1-A154-8383EE7CF5CB}" dt="2019-10-04T02:13:00.358" v="7" actId="26606"/>
          <ac:spMkLst>
            <pc:docMk/>
            <pc:sldMk cId="2186166037" sldId="263"/>
            <ac:spMk id="11" creationId="{CB44330D-EA18-4254-AA95-EB49948539B8}"/>
          </ac:spMkLst>
        </pc:spChg>
        <pc:picChg chg="mod">
          <ac:chgData name="Sarah Gothard" userId="0e53f415fda5f162" providerId="LiveId" clId="{18151A91-2A8B-4BF1-A154-8383EE7CF5CB}" dt="2019-10-04T02:13:00.358" v="7" actId="26606"/>
          <ac:picMkLst>
            <pc:docMk/>
            <pc:sldMk cId="2186166037" sldId="263"/>
            <ac:picMk id="3" creationId="{EF300956-4C9A-40C9-A8A7-BFB8D337C1CD}"/>
          </ac:picMkLst>
        </pc:picChg>
      </pc:sldChg>
      <pc:sldChg chg="addSp modSp mod setBg">
        <pc:chgData name="Sarah Gothard" userId="0e53f415fda5f162" providerId="LiveId" clId="{18151A91-2A8B-4BF1-A154-8383EE7CF5CB}" dt="2019-10-04T02:13:06.429" v="8" actId="26606"/>
        <pc:sldMkLst>
          <pc:docMk/>
          <pc:sldMk cId="2454944246" sldId="264"/>
        </pc:sldMkLst>
        <pc:spChg chg="mod ord">
          <ac:chgData name="Sarah Gothard" userId="0e53f415fda5f162" providerId="LiveId" clId="{18151A91-2A8B-4BF1-A154-8383EE7CF5CB}" dt="2019-10-04T02:13:06.429" v="8" actId="26606"/>
          <ac:spMkLst>
            <pc:docMk/>
            <pc:sldMk cId="2454944246" sldId="264"/>
            <ac:spMk id="4" creationId="{54C2B712-D616-431B-9413-40E5E3DAF445}"/>
          </ac:spMkLst>
        </pc:spChg>
        <pc:spChg chg="add">
          <ac:chgData name="Sarah Gothard" userId="0e53f415fda5f162" providerId="LiveId" clId="{18151A91-2A8B-4BF1-A154-8383EE7CF5CB}" dt="2019-10-04T02:13:06.429" v="8" actId="26606"/>
          <ac:spMkLst>
            <pc:docMk/>
            <pc:sldMk cId="2454944246" sldId="264"/>
            <ac:spMk id="9" creationId="{32BC26D8-82FB-445E-AA49-62A77D7C1EE0}"/>
          </ac:spMkLst>
        </pc:spChg>
        <pc:spChg chg="add">
          <ac:chgData name="Sarah Gothard" userId="0e53f415fda5f162" providerId="LiveId" clId="{18151A91-2A8B-4BF1-A154-8383EE7CF5CB}" dt="2019-10-04T02:13:06.429" v="8" actId="26606"/>
          <ac:spMkLst>
            <pc:docMk/>
            <pc:sldMk cId="2454944246" sldId="264"/>
            <ac:spMk id="11" creationId="{CB44330D-EA18-4254-AA95-EB49948539B8}"/>
          </ac:spMkLst>
        </pc:spChg>
        <pc:picChg chg="mod">
          <ac:chgData name="Sarah Gothard" userId="0e53f415fda5f162" providerId="LiveId" clId="{18151A91-2A8B-4BF1-A154-8383EE7CF5CB}" dt="2019-10-04T02:13:06.429" v="8" actId="26606"/>
          <ac:picMkLst>
            <pc:docMk/>
            <pc:sldMk cId="2454944246" sldId="264"/>
            <ac:picMk id="2" creationId="{97A3A299-CB8D-4C87-B8BA-74A4E0D8BEA6}"/>
          </ac:picMkLst>
        </pc:picChg>
      </pc:sldChg>
      <pc:sldChg chg="addSp modSp mod setBg">
        <pc:chgData name="Sarah Gothard" userId="0e53f415fda5f162" providerId="LiveId" clId="{18151A91-2A8B-4BF1-A154-8383EE7CF5CB}" dt="2019-10-04T02:13:09.297" v="9" actId="26606"/>
        <pc:sldMkLst>
          <pc:docMk/>
          <pc:sldMk cId="2616026188" sldId="265"/>
        </pc:sldMkLst>
        <pc:spChg chg="mod ord">
          <ac:chgData name="Sarah Gothard" userId="0e53f415fda5f162" providerId="LiveId" clId="{18151A91-2A8B-4BF1-A154-8383EE7CF5CB}" dt="2019-10-04T02:13:09.297" v="9" actId="26606"/>
          <ac:spMkLst>
            <pc:docMk/>
            <pc:sldMk cId="2616026188" sldId="265"/>
            <ac:spMk id="4" creationId="{54C2B712-D616-431B-9413-40E5E3DAF445}"/>
          </ac:spMkLst>
        </pc:spChg>
        <pc:spChg chg="add">
          <ac:chgData name="Sarah Gothard" userId="0e53f415fda5f162" providerId="LiveId" clId="{18151A91-2A8B-4BF1-A154-8383EE7CF5CB}" dt="2019-10-04T02:13:09.297" v="9" actId="26606"/>
          <ac:spMkLst>
            <pc:docMk/>
            <pc:sldMk cId="2616026188" sldId="265"/>
            <ac:spMk id="9" creationId="{32BC26D8-82FB-445E-AA49-62A77D7C1EE0}"/>
          </ac:spMkLst>
        </pc:spChg>
        <pc:spChg chg="add">
          <ac:chgData name="Sarah Gothard" userId="0e53f415fda5f162" providerId="LiveId" clId="{18151A91-2A8B-4BF1-A154-8383EE7CF5CB}" dt="2019-10-04T02:13:09.297" v="9" actId="26606"/>
          <ac:spMkLst>
            <pc:docMk/>
            <pc:sldMk cId="2616026188" sldId="265"/>
            <ac:spMk id="11" creationId="{CB44330D-EA18-4254-AA95-EB49948539B8}"/>
          </ac:spMkLst>
        </pc:spChg>
        <pc:picChg chg="mod">
          <ac:chgData name="Sarah Gothard" userId="0e53f415fda5f162" providerId="LiveId" clId="{18151A91-2A8B-4BF1-A154-8383EE7CF5CB}" dt="2019-10-04T02:13:09.297" v="9" actId="26606"/>
          <ac:picMkLst>
            <pc:docMk/>
            <pc:sldMk cId="2616026188" sldId="265"/>
            <ac:picMk id="2" creationId="{05EB0FB4-2540-4FFB-959A-25D57935455F}"/>
          </ac:picMkLst>
        </pc:picChg>
      </pc:sldChg>
      <pc:sldChg chg="addSp modSp mod setBg">
        <pc:chgData name="Sarah Gothard" userId="0e53f415fda5f162" providerId="LiveId" clId="{18151A91-2A8B-4BF1-A154-8383EE7CF5CB}" dt="2019-10-04T02:13:11.814" v="10" actId="26606"/>
        <pc:sldMkLst>
          <pc:docMk/>
          <pc:sldMk cId="2097960517" sldId="269"/>
        </pc:sldMkLst>
        <pc:spChg chg="mod ord">
          <ac:chgData name="Sarah Gothard" userId="0e53f415fda5f162" providerId="LiveId" clId="{18151A91-2A8B-4BF1-A154-8383EE7CF5CB}" dt="2019-10-04T02:13:11.814" v="10" actId="26606"/>
          <ac:spMkLst>
            <pc:docMk/>
            <pc:sldMk cId="2097960517" sldId="269"/>
            <ac:spMk id="4" creationId="{54C2B712-D616-431B-9413-40E5E3DAF445}"/>
          </ac:spMkLst>
        </pc:spChg>
        <pc:spChg chg="add">
          <ac:chgData name="Sarah Gothard" userId="0e53f415fda5f162" providerId="LiveId" clId="{18151A91-2A8B-4BF1-A154-8383EE7CF5CB}" dt="2019-10-04T02:13:11.814" v="10" actId="26606"/>
          <ac:spMkLst>
            <pc:docMk/>
            <pc:sldMk cId="2097960517" sldId="269"/>
            <ac:spMk id="9" creationId="{32BC26D8-82FB-445E-AA49-62A77D7C1EE0}"/>
          </ac:spMkLst>
        </pc:spChg>
        <pc:spChg chg="add">
          <ac:chgData name="Sarah Gothard" userId="0e53f415fda5f162" providerId="LiveId" clId="{18151A91-2A8B-4BF1-A154-8383EE7CF5CB}" dt="2019-10-04T02:13:11.814" v="10" actId="26606"/>
          <ac:spMkLst>
            <pc:docMk/>
            <pc:sldMk cId="2097960517" sldId="269"/>
            <ac:spMk id="11" creationId="{CB44330D-EA18-4254-AA95-EB49948539B8}"/>
          </ac:spMkLst>
        </pc:spChg>
        <pc:picChg chg="mod">
          <ac:chgData name="Sarah Gothard" userId="0e53f415fda5f162" providerId="LiveId" clId="{18151A91-2A8B-4BF1-A154-8383EE7CF5CB}" dt="2019-10-04T02:13:11.814" v="10" actId="26606"/>
          <ac:picMkLst>
            <pc:docMk/>
            <pc:sldMk cId="2097960517" sldId="269"/>
            <ac:picMk id="2" creationId="{93014233-6D4C-4030-A264-A0AD66EE6DFD}"/>
          </ac:picMkLst>
        </pc:picChg>
      </pc:sldChg>
      <pc:sldChg chg="addSp modSp mod setBg">
        <pc:chgData name="Sarah Gothard" userId="0e53f415fda5f162" providerId="LiveId" clId="{18151A91-2A8B-4BF1-A154-8383EE7CF5CB}" dt="2019-10-04T02:13:15.014" v="11" actId="26606"/>
        <pc:sldMkLst>
          <pc:docMk/>
          <pc:sldMk cId="879320327" sldId="270"/>
        </pc:sldMkLst>
        <pc:spChg chg="mod ord">
          <ac:chgData name="Sarah Gothard" userId="0e53f415fda5f162" providerId="LiveId" clId="{18151A91-2A8B-4BF1-A154-8383EE7CF5CB}" dt="2019-10-04T02:13:15.014" v="11" actId="26606"/>
          <ac:spMkLst>
            <pc:docMk/>
            <pc:sldMk cId="879320327" sldId="270"/>
            <ac:spMk id="4" creationId="{54C2B712-D616-431B-9413-40E5E3DAF445}"/>
          </ac:spMkLst>
        </pc:spChg>
        <pc:spChg chg="add">
          <ac:chgData name="Sarah Gothard" userId="0e53f415fda5f162" providerId="LiveId" clId="{18151A91-2A8B-4BF1-A154-8383EE7CF5CB}" dt="2019-10-04T02:13:15.014" v="11" actId="26606"/>
          <ac:spMkLst>
            <pc:docMk/>
            <pc:sldMk cId="879320327" sldId="270"/>
            <ac:spMk id="9" creationId="{32BC26D8-82FB-445E-AA49-62A77D7C1EE0}"/>
          </ac:spMkLst>
        </pc:spChg>
        <pc:spChg chg="add">
          <ac:chgData name="Sarah Gothard" userId="0e53f415fda5f162" providerId="LiveId" clId="{18151A91-2A8B-4BF1-A154-8383EE7CF5CB}" dt="2019-10-04T02:13:15.014" v="11" actId="26606"/>
          <ac:spMkLst>
            <pc:docMk/>
            <pc:sldMk cId="879320327" sldId="270"/>
            <ac:spMk id="11" creationId="{CB44330D-EA18-4254-AA95-EB49948539B8}"/>
          </ac:spMkLst>
        </pc:spChg>
        <pc:picChg chg="mod">
          <ac:chgData name="Sarah Gothard" userId="0e53f415fda5f162" providerId="LiveId" clId="{18151A91-2A8B-4BF1-A154-8383EE7CF5CB}" dt="2019-10-04T02:13:15.014" v="11" actId="26606"/>
          <ac:picMkLst>
            <pc:docMk/>
            <pc:sldMk cId="879320327" sldId="270"/>
            <ac:picMk id="2" creationId="{BD5A5FE3-6F46-42FB-A837-44654FD0D83D}"/>
          </ac:picMkLst>
        </pc:picChg>
      </pc:sldChg>
      <pc:sldChg chg="addSp modSp mod setBg">
        <pc:chgData name="Sarah Gothard" userId="0e53f415fda5f162" providerId="LiveId" clId="{18151A91-2A8B-4BF1-A154-8383EE7CF5CB}" dt="2019-10-04T02:13:19.349" v="12" actId="26606"/>
        <pc:sldMkLst>
          <pc:docMk/>
          <pc:sldMk cId="1837061617" sldId="272"/>
        </pc:sldMkLst>
        <pc:spChg chg="mod ord">
          <ac:chgData name="Sarah Gothard" userId="0e53f415fda5f162" providerId="LiveId" clId="{18151A91-2A8B-4BF1-A154-8383EE7CF5CB}" dt="2019-10-04T02:13:19.349" v="12" actId="26606"/>
          <ac:spMkLst>
            <pc:docMk/>
            <pc:sldMk cId="1837061617" sldId="272"/>
            <ac:spMk id="4" creationId="{54C2B712-D616-431B-9413-40E5E3DAF445}"/>
          </ac:spMkLst>
        </pc:spChg>
        <pc:spChg chg="add">
          <ac:chgData name="Sarah Gothard" userId="0e53f415fda5f162" providerId="LiveId" clId="{18151A91-2A8B-4BF1-A154-8383EE7CF5CB}" dt="2019-10-04T02:13:19.349" v="12" actId="26606"/>
          <ac:spMkLst>
            <pc:docMk/>
            <pc:sldMk cId="1837061617" sldId="272"/>
            <ac:spMk id="9" creationId="{32BC26D8-82FB-445E-AA49-62A77D7C1EE0}"/>
          </ac:spMkLst>
        </pc:spChg>
        <pc:spChg chg="add">
          <ac:chgData name="Sarah Gothard" userId="0e53f415fda5f162" providerId="LiveId" clId="{18151A91-2A8B-4BF1-A154-8383EE7CF5CB}" dt="2019-10-04T02:13:19.349" v="12" actId="26606"/>
          <ac:spMkLst>
            <pc:docMk/>
            <pc:sldMk cId="1837061617" sldId="272"/>
            <ac:spMk id="11" creationId="{CB44330D-EA18-4254-AA95-EB49948539B8}"/>
          </ac:spMkLst>
        </pc:spChg>
        <pc:picChg chg="mod">
          <ac:chgData name="Sarah Gothard" userId="0e53f415fda5f162" providerId="LiveId" clId="{18151A91-2A8B-4BF1-A154-8383EE7CF5CB}" dt="2019-10-04T02:13:19.349" v="12" actId="26606"/>
          <ac:picMkLst>
            <pc:docMk/>
            <pc:sldMk cId="1837061617" sldId="272"/>
            <ac:picMk id="2" creationId="{D243D6F5-0623-4621-A2F4-8A03B4B61ADB}"/>
          </ac:picMkLst>
        </pc:picChg>
      </pc:sldChg>
      <pc:sldChg chg="addSp modSp mod setBg">
        <pc:chgData name="Sarah Gothard" userId="0e53f415fda5f162" providerId="LiveId" clId="{18151A91-2A8B-4BF1-A154-8383EE7CF5CB}" dt="2019-10-04T02:13:27.290" v="13" actId="26606"/>
        <pc:sldMkLst>
          <pc:docMk/>
          <pc:sldMk cId="1838525830" sldId="273"/>
        </pc:sldMkLst>
        <pc:spChg chg="mod ord">
          <ac:chgData name="Sarah Gothard" userId="0e53f415fda5f162" providerId="LiveId" clId="{18151A91-2A8B-4BF1-A154-8383EE7CF5CB}" dt="2019-10-04T02:13:27.290" v="13" actId="26606"/>
          <ac:spMkLst>
            <pc:docMk/>
            <pc:sldMk cId="1838525830" sldId="273"/>
            <ac:spMk id="4" creationId="{54C2B712-D616-431B-9413-40E5E3DAF445}"/>
          </ac:spMkLst>
        </pc:spChg>
        <pc:spChg chg="add">
          <ac:chgData name="Sarah Gothard" userId="0e53f415fda5f162" providerId="LiveId" clId="{18151A91-2A8B-4BF1-A154-8383EE7CF5CB}" dt="2019-10-04T02:13:27.290" v="13" actId="26606"/>
          <ac:spMkLst>
            <pc:docMk/>
            <pc:sldMk cId="1838525830" sldId="273"/>
            <ac:spMk id="9" creationId="{32BC26D8-82FB-445E-AA49-62A77D7C1EE0}"/>
          </ac:spMkLst>
        </pc:spChg>
        <pc:spChg chg="add">
          <ac:chgData name="Sarah Gothard" userId="0e53f415fda5f162" providerId="LiveId" clId="{18151A91-2A8B-4BF1-A154-8383EE7CF5CB}" dt="2019-10-04T02:13:27.290" v="13" actId="26606"/>
          <ac:spMkLst>
            <pc:docMk/>
            <pc:sldMk cId="1838525830" sldId="273"/>
            <ac:spMk id="11" creationId="{CB44330D-EA18-4254-AA95-EB49948539B8}"/>
          </ac:spMkLst>
        </pc:spChg>
        <pc:picChg chg="mod">
          <ac:chgData name="Sarah Gothard" userId="0e53f415fda5f162" providerId="LiveId" clId="{18151A91-2A8B-4BF1-A154-8383EE7CF5CB}" dt="2019-10-04T02:13:27.290" v="13" actId="26606"/>
          <ac:picMkLst>
            <pc:docMk/>
            <pc:sldMk cId="1838525830" sldId="273"/>
            <ac:picMk id="2" creationId="{0AEBB5FD-2AB7-44BE-8DC6-4418B06777AC}"/>
          </ac:picMkLst>
        </pc:picChg>
      </pc:sldChg>
      <pc:sldChg chg="addSp modSp mod setBg">
        <pc:chgData name="Sarah Gothard" userId="0e53f415fda5f162" providerId="LiveId" clId="{18151A91-2A8B-4BF1-A154-8383EE7CF5CB}" dt="2019-10-04T02:13:29.669" v="14" actId="26606"/>
        <pc:sldMkLst>
          <pc:docMk/>
          <pc:sldMk cId="1938358391" sldId="274"/>
        </pc:sldMkLst>
        <pc:spChg chg="mod ord">
          <ac:chgData name="Sarah Gothard" userId="0e53f415fda5f162" providerId="LiveId" clId="{18151A91-2A8B-4BF1-A154-8383EE7CF5CB}" dt="2019-10-04T02:13:29.669" v="14" actId="26606"/>
          <ac:spMkLst>
            <pc:docMk/>
            <pc:sldMk cId="1938358391" sldId="274"/>
            <ac:spMk id="4" creationId="{54C2B712-D616-431B-9413-40E5E3DAF445}"/>
          </ac:spMkLst>
        </pc:spChg>
        <pc:spChg chg="add">
          <ac:chgData name="Sarah Gothard" userId="0e53f415fda5f162" providerId="LiveId" clId="{18151A91-2A8B-4BF1-A154-8383EE7CF5CB}" dt="2019-10-04T02:13:29.669" v="14" actId="26606"/>
          <ac:spMkLst>
            <pc:docMk/>
            <pc:sldMk cId="1938358391" sldId="274"/>
            <ac:spMk id="9" creationId="{32BC26D8-82FB-445E-AA49-62A77D7C1EE0}"/>
          </ac:spMkLst>
        </pc:spChg>
        <pc:spChg chg="add">
          <ac:chgData name="Sarah Gothard" userId="0e53f415fda5f162" providerId="LiveId" clId="{18151A91-2A8B-4BF1-A154-8383EE7CF5CB}" dt="2019-10-04T02:13:29.669" v="14" actId="26606"/>
          <ac:spMkLst>
            <pc:docMk/>
            <pc:sldMk cId="1938358391" sldId="274"/>
            <ac:spMk id="11" creationId="{CB44330D-EA18-4254-AA95-EB49948539B8}"/>
          </ac:spMkLst>
        </pc:spChg>
        <pc:picChg chg="mod">
          <ac:chgData name="Sarah Gothard" userId="0e53f415fda5f162" providerId="LiveId" clId="{18151A91-2A8B-4BF1-A154-8383EE7CF5CB}" dt="2019-10-04T02:13:29.669" v="14" actId="26606"/>
          <ac:picMkLst>
            <pc:docMk/>
            <pc:sldMk cId="1938358391" sldId="274"/>
            <ac:picMk id="2" creationId="{193C4914-3B50-42DB-A781-50A7B00AE07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10/3/2019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093383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10/3/2019</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80121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85590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418247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39337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42328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071612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10/3/2019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368876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10/3/2019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123506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10/3/2019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745377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2213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781061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10/3/2019</a:t>
            </a:fld>
            <a:endParaRPr lang="en-US" dirty="0"/>
          </a:p>
        </p:txBody>
      </p:sp>
      <p:sp>
        <p:nvSpPr>
          <p:cNvPr id="5" name="Footer Placeholder 4"/>
          <p:cNvSpPr>
            <a:spLocks noGrp="1"/>
          </p:cNvSpPr>
          <p:nvPr>
            <p:ph type="ftr" sz="quarter" idx="3"/>
          </p:nvPr>
        </p:nvSpPr>
        <p:spPr>
          <a:xfrm>
            <a:off x="4038600" y="658096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18629213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B026F67-859B-49F6-BBE3-268E4AB49877}"/>
              </a:ext>
            </a:extLst>
          </p:cNvPr>
          <p:cNvPicPr>
            <a:picLocks noChangeAspect="1"/>
          </p:cNvPicPr>
          <p:nvPr/>
        </p:nvPicPr>
        <p:blipFill>
          <a:blip r:embed="rId3"/>
          <a:stretch>
            <a:fillRect/>
          </a:stretch>
        </p:blipFill>
        <p:spPr>
          <a:xfrm>
            <a:off x="643467" y="2502070"/>
            <a:ext cx="10905066" cy="1853859"/>
          </a:xfrm>
          <a:prstGeom prst="rect">
            <a:avLst/>
          </a:prstGeom>
        </p:spPr>
      </p:pic>
      <p:sp>
        <p:nvSpPr>
          <p:cNvPr id="4" name="Footer Placeholder 3">
            <a:extLst>
              <a:ext uri="{FF2B5EF4-FFF2-40B4-BE49-F238E27FC236}">
                <a16:creationId xmlns:a16="http://schemas.microsoft.com/office/drawing/2014/main" id="{DB16BB5E-DB13-41D8-B903-3EB372CE190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47497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5EB0FB4-2540-4FFB-959A-25D57935455F}"/>
              </a:ext>
            </a:extLst>
          </p:cNvPr>
          <p:cNvPicPr>
            <a:picLocks noChangeAspect="1"/>
          </p:cNvPicPr>
          <p:nvPr/>
        </p:nvPicPr>
        <p:blipFill>
          <a:blip r:embed="rId2"/>
          <a:stretch>
            <a:fillRect/>
          </a:stretch>
        </p:blipFill>
        <p:spPr>
          <a:xfrm>
            <a:off x="1313969" y="643467"/>
            <a:ext cx="9564061" cy="5571066"/>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16026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3014233-6D4C-4030-A264-A0AD66EE6DFD}"/>
              </a:ext>
            </a:extLst>
          </p:cNvPr>
          <p:cNvPicPr>
            <a:picLocks noChangeAspect="1"/>
          </p:cNvPicPr>
          <p:nvPr/>
        </p:nvPicPr>
        <p:blipFill>
          <a:blip r:embed="rId2"/>
          <a:stretch>
            <a:fillRect/>
          </a:stretch>
        </p:blipFill>
        <p:spPr>
          <a:xfrm>
            <a:off x="643467" y="1288881"/>
            <a:ext cx="10905066" cy="4280238"/>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97960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BD5A5FE3-6F46-42FB-A837-44654FD0D83D}"/>
              </a:ext>
            </a:extLst>
          </p:cNvPr>
          <p:cNvPicPr>
            <a:picLocks noChangeAspect="1"/>
          </p:cNvPicPr>
          <p:nvPr/>
        </p:nvPicPr>
        <p:blipFill>
          <a:blip r:embed="rId2"/>
          <a:stretch>
            <a:fillRect/>
          </a:stretch>
        </p:blipFill>
        <p:spPr>
          <a:xfrm>
            <a:off x="1230439" y="643467"/>
            <a:ext cx="9731122" cy="5571066"/>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79320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243D6F5-0623-4621-A2F4-8A03B4B61ADB}"/>
              </a:ext>
            </a:extLst>
          </p:cNvPr>
          <p:cNvPicPr>
            <a:picLocks noChangeAspect="1"/>
          </p:cNvPicPr>
          <p:nvPr/>
        </p:nvPicPr>
        <p:blipFill>
          <a:blip r:embed="rId2"/>
          <a:stretch>
            <a:fillRect/>
          </a:stretch>
        </p:blipFill>
        <p:spPr>
          <a:xfrm>
            <a:off x="643467" y="1234356"/>
            <a:ext cx="10905066" cy="4389288"/>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37061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AEBB5FD-2AB7-44BE-8DC6-4418B06777AC}"/>
              </a:ext>
            </a:extLst>
          </p:cNvPr>
          <p:cNvPicPr>
            <a:picLocks noChangeAspect="1"/>
          </p:cNvPicPr>
          <p:nvPr/>
        </p:nvPicPr>
        <p:blipFill>
          <a:blip r:embed="rId2"/>
          <a:stretch>
            <a:fillRect/>
          </a:stretch>
        </p:blipFill>
        <p:spPr>
          <a:xfrm>
            <a:off x="1209099" y="643467"/>
            <a:ext cx="9773801" cy="5571066"/>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38525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93C4914-3B50-42DB-A781-50A7B00AE07E}"/>
              </a:ext>
            </a:extLst>
          </p:cNvPr>
          <p:cNvPicPr>
            <a:picLocks noChangeAspect="1"/>
          </p:cNvPicPr>
          <p:nvPr/>
        </p:nvPicPr>
        <p:blipFill>
          <a:blip r:embed="rId2"/>
          <a:stretch>
            <a:fillRect/>
          </a:stretch>
        </p:blipFill>
        <p:spPr>
          <a:xfrm>
            <a:off x="643467" y="1234356"/>
            <a:ext cx="10905066" cy="4389288"/>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835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C08F52F-9B94-4F6A-9316-0A82794DE02D}"/>
              </a:ext>
            </a:extLst>
          </p:cNvPr>
          <p:cNvPicPr>
            <a:picLocks noChangeAspect="1"/>
          </p:cNvPicPr>
          <p:nvPr/>
        </p:nvPicPr>
        <p:blipFill>
          <a:blip r:embed="rId2"/>
          <a:stretch>
            <a:fillRect/>
          </a:stretch>
        </p:blipFill>
        <p:spPr>
          <a:xfrm>
            <a:off x="1313969" y="643467"/>
            <a:ext cx="9564061" cy="5571066"/>
          </a:xfrm>
          <a:prstGeom prst="rect">
            <a:avLst/>
          </a:prstGeom>
        </p:spPr>
      </p:pic>
      <p:sp>
        <p:nvSpPr>
          <p:cNvPr id="4" name="Footer Placeholder 3">
            <a:extLst>
              <a:ext uri="{FF2B5EF4-FFF2-40B4-BE49-F238E27FC236}">
                <a16:creationId xmlns:a16="http://schemas.microsoft.com/office/drawing/2014/main" id="{0C4582A6-6590-4988-BD7A-6C01D12DFA5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91169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82785AD1-E2F5-436A-9CDD-0EBA1FBC0636}"/>
              </a:ext>
            </a:extLst>
          </p:cNvPr>
          <p:cNvPicPr>
            <a:picLocks noChangeAspect="1"/>
          </p:cNvPicPr>
          <p:nvPr/>
        </p:nvPicPr>
        <p:blipFill>
          <a:blip r:embed="rId2"/>
          <a:stretch>
            <a:fillRect/>
          </a:stretch>
        </p:blipFill>
        <p:spPr>
          <a:xfrm>
            <a:off x="643467" y="1316144"/>
            <a:ext cx="10905066" cy="4225712"/>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57160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948B65F-26DB-43E1-B1D2-954A31BE8D37}"/>
              </a:ext>
            </a:extLst>
          </p:cNvPr>
          <p:cNvPicPr>
            <a:picLocks noChangeAspect="1"/>
          </p:cNvPicPr>
          <p:nvPr/>
        </p:nvPicPr>
        <p:blipFill>
          <a:blip r:embed="rId2"/>
          <a:stretch>
            <a:fillRect/>
          </a:stretch>
        </p:blipFill>
        <p:spPr>
          <a:xfrm>
            <a:off x="1334405" y="643467"/>
            <a:ext cx="9523190" cy="5571066"/>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64602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1518CBA-42B0-4E6C-8167-05872ACBD377}"/>
              </a:ext>
            </a:extLst>
          </p:cNvPr>
          <p:cNvPicPr>
            <a:picLocks noChangeAspect="1"/>
          </p:cNvPicPr>
          <p:nvPr/>
        </p:nvPicPr>
        <p:blipFill>
          <a:blip r:embed="rId2"/>
          <a:stretch>
            <a:fillRect/>
          </a:stretch>
        </p:blipFill>
        <p:spPr>
          <a:xfrm>
            <a:off x="643467" y="1288881"/>
            <a:ext cx="10905066" cy="4280238"/>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57522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5C3ADB1-9A4C-49E9-8F58-159DB66CF949}"/>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72046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C8BAC85-1792-4783-AC6B-D277F785146D}"/>
              </a:ext>
            </a:extLst>
          </p:cNvPr>
          <p:cNvPicPr>
            <a:picLocks noChangeAspect="1"/>
          </p:cNvPicPr>
          <p:nvPr/>
        </p:nvPicPr>
        <p:blipFill>
          <a:blip r:embed="rId2"/>
          <a:stretch>
            <a:fillRect/>
          </a:stretch>
        </p:blipFill>
        <p:spPr>
          <a:xfrm>
            <a:off x="643467" y="1179831"/>
            <a:ext cx="10905066" cy="4498338"/>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61375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F300956-4C9A-40C9-A8A7-BFB8D337C1CD}"/>
              </a:ext>
            </a:extLst>
          </p:cNvPr>
          <p:cNvPicPr>
            <a:picLocks noChangeAspect="1"/>
          </p:cNvPicPr>
          <p:nvPr/>
        </p:nvPicPr>
        <p:blipFill>
          <a:blip r:embed="rId2"/>
          <a:stretch>
            <a:fillRect/>
          </a:stretch>
        </p:blipFill>
        <p:spPr>
          <a:xfrm>
            <a:off x="1272566" y="643467"/>
            <a:ext cx="9646868" cy="5571066"/>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86166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7A3A299-CB8D-4C87-B8BA-74A4E0D8BEA6}"/>
              </a:ext>
            </a:extLst>
          </p:cNvPr>
          <p:cNvPicPr>
            <a:picLocks noChangeAspect="1"/>
          </p:cNvPicPr>
          <p:nvPr/>
        </p:nvPicPr>
        <p:blipFill>
          <a:blip r:embed="rId2"/>
          <a:stretch>
            <a:fillRect/>
          </a:stretch>
        </p:blipFill>
        <p:spPr>
          <a:xfrm>
            <a:off x="643467" y="1302513"/>
            <a:ext cx="10905066" cy="4252974"/>
          </a:xfrm>
          <a:prstGeom prst="rect">
            <a:avLst/>
          </a:prstGeom>
        </p:spPr>
      </p:pic>
      <p:sp>
        <p:nvSpPr>
          <p:cNvPr id="4" name="Footer Placeholder 3">
            <a:extLst>
              <a:ext uri="{FF2B5EF4-FFF2-40B4-BE49-F238E27FC236}">
                <a16:creationId xmlns:a16="http://schemas.microsoft.com/office/drawing/2014/main" id="{54C2B712-D616-431B-9413-40E5E3DAF4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549442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Words>
  <Application>Microsoft Office PowerPoint</Application>
  <PresentationFormat>Widescreen</PresentationFormat>
  <Paragraphs>17</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2019-10-04T02:13:29Z</dcterms:created>
  <dcterms:modified xsi:type="dcterms:W3CDTF">2019-10-04T02:13:31Z</dcterms:modified>
</cp:coreProperties>
</file>