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8"/>
  </p:notesMasterIdLst>
  <p:handoutMasterIdLst>
    <p:handoutMasterId r:id="rId9"/>
  </p:handoutMasterIdLst>
  <p:sldIdLst>
    <p:sldId id="339" r:id="rId3"/>
    <p:sldId id="334" r:id="rId4"/>
    <p:sldId id="340" r:id="rId5"/>
    <p:sldId id="341" r:id="rId6"/>
    <p:sldId id="34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80" d="100"/>
          <a:sy n="80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057AB7-13BE-F567-F9A9-3C81A255E5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852" y="2468491"/>
            <a:ext cx="10780295" cy="192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F670DB-2416-333B-CCE8-DF254D711D0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7F24D-697A-3543-C638-1D885C25A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1BC2C9E-A1A9-803A-78D0-77B77AB4737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04187B-F769-C7D0-F7E0-146946DC6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52531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0B66C-FC20-B260-F5B5-1103D6330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41A6296-4984-25AD-AC0A-C9666B3AC4F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FF62D-835C-2CC9-6E97-7BD097407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29447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BF039-37B4-8D1F-B9ED-E8B67CC0E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AE5B2B3-5FF3-6902-6EF3-D3617CF22CC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A7590-AF30-4759-B2C0-43427161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78037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2025-11-05T20:33:24Z</dcterms:modified>
</cp:coreProperties>
</file>