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53" autoAdjust="0"/>
    <p:restoredTop sz="94660"/>
  </p:normalViewPr>
  <p:slideViewPr>
    <p:cSldViewPr snapToGrid="0">
      <p:cViewPr varScale="1">
        <p:scale>
          <a:sx n="65" d="100"/>
          <a:sy n="65" d="100"/>
        </p:scale>
        <p:origin x="94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302702B0-6760-4734-94BB-7BCD98B7DB9B}"/>
    <pc:docChg chg="custSel addSld delSld modSld">
      <pc:chgData name="Sarah Gothard" userId="0e53f415fda5f162" providerId="LiveId" clId="{302702B0-6760-4734-94BB-7BCD98B7DB9B}" dt="2022-04-17T22:55:02.480" v="42" actId="27614"/>
      <pc:docMkLst>
        <pc:docMk/>
      </pc:docMkLst>
      <pc:sldChg chg="addSp delSp modSp mod">
        <pc:chgData name="Sarah Gothard" userId="0e53f415fda5f162" providerId="LiveId" clId="{302702B0-6760-4734-94BB-7BCD98B7DB9B}" dt="2022-04-17T22:47:42.313" v="2" actId="26606"/>
        <pc:sldMkLst>
          <pc:docMk/>
          <pc:sldMk cId="4119332043" sldId="256"/>
        </pc:sldMkLst>
        <pc:spChg chg="ord">
          <ac:chgData name="Sarah Gothard" userId="0e53f415fda5f162" providerId="LiveId" clId="{302702B0-6760-4734-94BB-7BCD98B7DB9B}" dt="2022-04-17T22:47:42.313" v="2" actId="26606"/>
          <ac:spMkLst>
            <pc:docMk/>
            <pc:sldMk cId="4119332043" sldId="256"/>
            <ac:spMk id="6" creationId="{F0967F4C-154C-44A0-9C42-61157902A035}"/>
          </ac:spMkLst>
        </pc:spChg>
        <pc:spChg chg="del">
          <ac:chgData name="Sarah Gothard" userId="0e53f415fda5f162" providerId="LiveId" clId="{302702B0-6760-4734-94BB-7BCD98B7DB9B}" dt="2022-04-17T22:47:42.313" v="2" actId="26606"/>
          <ac:spMkLst>
            <pc:docMk/>
            <pc:sldMk cId="4119332043" sldId="256"/>
            <ac:spMk id="94" creationId="{32BC26D8-82FB-445E-AA49-62A77D7C1EE0}"/>
          </ac:spMkLst>
        </pc:spChg>
        <pc:spChg chg="del">
          <ac:chgData name="Sarah Gothard" userId="0e53f415fda5f162" providerId="LiveId" clId="{302702B0-6760-4734-94BB-7BCD98B7DB9B}" dt="2022-04-17T22:47:42.313" v="2" actId="26606"/>
          <ac:spMkLst>
            <pc:docMk/>
            <pc:sldMk cId="4119332043" sldId="256"/>
            <ac:spMk id="96" creationId="{CB44330D-EA18-4254-AA95-EB49948539B8}"/>
          </ac:spMkLst>
        </pc:spChg>
        <pc:spChg chg="add">
          <ac:chgData name="Sarah Gothard" userId="0e53f415fda5f162" providerId="LiveId" clId="{302702B0-6760-4734-94BB-7BCD98B7DB9B}" dt="2022-04-17T22:47:42.313" v="2" actId="26606"/>
          <ac:spMkLst>
            <pc:docMk/>
            <pc:sldMk cId="4119332043" sldId="256"/>
            <ac:spMk id="101" creationId="{32BC26D8-82FB-445E-AA49-62A77D7C1EE0}"/>
          </ac:spMkLst>
        </pc:spChg>
        <pc:spChg chg="add">
          <ac:chgData name="Sarah Gothard" userId="0e53f415fda5f162" providerId="LiveId" clId="{302702B0-6760-4734-94BB-7BCD98B7DB9B}" dt="2022-04-17T22:47:42.313" v="2" actId="26606"/>
          <ac:spMkLst>
            <pc:docMk/>
            <pc:sldMk cId="4119332043" sldId="256"/>
            <ac:spMk id="103" creationId="{CB44330D-EA18-4254-AA95-EB49948539B8}"/>
          </ac:spMkLst>
        </pc:spChg>
        <pc:picChg chg="add mod">
          <ac:chgData name="Sarah Gothard" userId="0e53f415fda5f162" providerId="LiveId" clId="{302702B0-6760-4734-94BB-7BCD98B7DB9B}" dt="2022-04-17T22:47:42.313" v="2" actId="26606"/>
          <ac:picMkLst>
            <pc:docMk/>
            <pc:sldMk cId="4119332043" sldId="256"/>
            <ac:picMk id="3" creationId="{E4B44BA2-D34D-44AC-A08D-51A98EF33291}"/>
          </ac:picMkLst>
        </pc:picChg>
        <pc:picChg chg="del">
          <ac:chgData name="Sarah Gothard" userId="0e53f415fda5f162" providerId="LiveId" clId="{302702B0-6760-4734-94BB-7BCD98B7DB9B}" dt="2022-04-17T22:47:09.383" v="0" actId="478"/>
          <ac:picMkLst>
            <pc:docMk/>
            <pc:sldMk cId="4119332043" sldId="256"/>
            <ac:picMk id="11" creationId="{1B5BC3BD-B3EF-4936-AACD-C12C52686418}"/>
          </ac:picMkLst>
        </pc:picChg>
      </pc:sldChg>
      <pc:sldChg chg="del">
        <pc:chgData name="Sarah Gothard" userId="0e53f415fda5f162" providerId="LiveId" clId="{302702B0-6760-4734-94BB-7BCD98B7DB9B}" dt="2022-04-17T22:48:49.386" v="6" actId="47"/>
        <pc:sldMkLst>
          <pc:docMk/>
          <pc:sldMk cId="1672149729" sldId="277"/>
        </pc:sldMkLst>
      </pc:sldChg>
      <pc:sldChg chg="addSp delSp modSp mod">
        <pc:chgData name="Sarah Gothard" userId="0e53f415fda5f162" providerId="LiveId" clId="{302702B0-6760-4734-94BB-7BCD98B7DB9B}" dt="2022-04-17T22:48:47.241" v="5" actId="26606"/>
        <pc:sldMkLst>
          <pc:docMk/>
          <pc:sldMk cId="3704039750" sldId="278"/>
        </pc:sldMkLst>
        <pc:spChg chg="add del mod">
          <ac:chgData name="Sarah Gothard" userId="0e53f415fda5f162" providerId="LiveId" clId="{302702B0-6760-4734-94BB-7BCD98B7DB9B}" dt="2022-04-17T22:48:47.241" v="5" actId="26606"/>
          <ac:spMkLst>
            <pc:docMk/>
            <pc:sldMk cId="3704039750" sldId="278"/>
            <ac:spMk id="3" creationId="{7B21DB63-F143-45F0-835B-48182ACB8FF4}"/>
          </ac:spMkLst>
        </pc:spChg>
        <pc:spChg chg="ord">
          <ac:chgData name="Sarah Gothard" userId="0e53f415fda5f162" providerId="LiveId" clId="{302702B0-6760-4734-94BB-7BCD98B7DB9B}" dt="2022-04-17T22:48:47.241" v="5" actId="26606"/>
          <ac:spMkLst>
            <pc:docMk/>
            <pc:sldMk cId="3704039750" sldId="278"/>
            <ac:spMk id="4" creationId="{79F49BCB-EEAF-4A06-8650-8082B37D45EB}"/>
          </ac:spMkLst>
        </pc:spChg>
        <pc:spChg chg="del">
          <ac:chgData name="Sarah Gothard" userId="0e53f415fda5f162" providerId="LiveId" clId="{302702B0-6760-4734-94BB-7BCD98B7DB9B}" dt="2022-04-17T22:48:47.241" v="5" actId="26606"/>
          <ac:spMkLst>
            <pc:docMk/>
            <pc:sldMk cId="3704039750" sldId="278"/>
            <ac:spMk id="18" creationId="{32BC26D8-82FB-445E-AA49-62A77D7C1EE0}"/>
          </ac:spMkLst>
        </pc:spChg>
        <pc:spChg chg="del">
          <ac:chgData name="Sarah Gothard" userId="0e53f415fda5f162" providerId="LiveId" clId="{302702B0-6760-4734-94BB-7BCD98B7DB9B}" dt="2022-04-17T22:48:47.241" v="5" actId="26606"/>
          <ac:spMkLst>
            <pc:docMk/>
            <pc:sldMk cId="3704039750" sldId="278"/>
            <ac:spMk id="20" creationId="{CB44330D-EA18-4254-AA95-EB49948539B8}"/>
          </ac:spMkLst>
        </pc:spChg>
        <pc:spChg chg="add">
          <ac:chgData name="Sarah Gothard" userId="0e53f415fda5f162" providerId="LiveId" clId="{302702B0-6760-4734-94BB-7BCD98B7DB9B}" dt="2022-04-17T22:48:47.241" v="5" actId="26606"/>
          <ac:spMkLst>
            <pc:docMk/>
            <pc:sldMk cId="3704039750" sldId="278"/>
            <ac:spMk id="25" creationId="{32BC26D8-82FB-445E-AA49-62A77D7C1EE0}"/>
          </ac:spMkLst>
        </pc:spChg>
        <pc:spChg chg="add">
          <ac:chgData name="Sarah Gothard" userId="0e53f415fda5f162" providerId="LiveId" clId="{302702B0-6760-4734-94BB-7BCD98B7DB9B}" dt="2022-04-17T22:48:47.241" v="5" actId="26606"/>
          <ac:spMkLst>
            <pc:docMk/>
            <pc:sldMk cId="3704039750" sldId="278"/>
            <ac:spMk id="27" creationId="{CB44330D-EA18-4254-AA95-EB49948539B8}"/>
          </ac:spMkLst>
        </pc:spChg>
        <pc:picChg chg="add mod">
          <ac:chgData name="Sarah Gothard" userId="0e53f415fda5f162" providerId="LiveId" clId="{302702B0-6760-4734-94BB-7BCD98B7DB9B}" dt="2022-04-17T22:48:47.241" v="5" actId="26606"/>
          <ac:picMkLst>
            <pc:docMk/>
            <pc:sldMk cId="3704039750" sldId="278"/>
            <ac:picMk id="6" creationId="{DC1416A0-DE87-4821-9E39-AE6DBFE05840}"/>
          </ac:picMkLst>
        </pc:picChg>
        <pc:picChg chg="del">
          <ac:chgData name="Sarah Gothard" userId="0e53f415fda5f162" providerId="LiveId" clId="{302702B0-6760-4734-94BB-7BCD98B7DB9B}" dt="2022-04-17T22:47:44.957" v="3" actId="478"/>
          <ac:picMkLst>
            <pc:docMk/>
            <pc:sldMk cId="3704039750" sldId="278"/>
            <ac:picMk id="10" creationId="{2DE1395F-CB5C-4B56-997A-AC11C5CC979D}"/>
          </ac:picMkLst>
        </pc:picChg>
      </pc:sldChg>
      <pc:sldChg chg="addSp delSp modSp new mod setBg">
        <pc:chgData name="Sarah Gothard" userId="0e53f415fda5f162" providerId="LiveId" clId="{302702B0-6760-4734-94BB-7BCD98B7DB9B}" dt="2022-04-17T22:49:44.601" v="10" actId="27614"/>
        <pc:sldMkLst>
          <pc:docMk/>
          <pc:sldMk cId="1761593937" sldId="279"/>
        </pc:sldMkLst>
        <pc:spChg chg="del">
          <ac:chgData name="Sarah Gothard" userId="0e53f415fda5f162" providerId="LiveId" clId="{302702B0-6760-4734-94BB-7BCD98B7DB9B}" dt="2022-04-17T22:49:13.113" v="9" actId="26606"/>
          <ac:spMkLst>
            <pc:docMk/>
            <pc:sldMk cId="1761593937" sldId="279"/>
            <ac:spMk id="2" creationId="{6F93E531-9C13-40AC-883B-C76A6510954B}"/>
          </ac:spMkLst>
        </pc:spChg>
        <pc:spChg chg="del">
          <ac:chgData name="Sarah Gothard" userId="0e53f415fda5f162" providerId="LiveId" clId="{302702B0-6760-4734-94BB-7BCD98B7DB9B}" dt="2022-04-17T22:49:13.113" v="9" actId="26606"/>
          <ac:spMkLst>
            <pc:docMk/>
            <pc:sldMk cId="1761593937" sldId="279"/>
            <ac:spMk id="3" creationId="{D4FD4A4D-9CC0-4D4C-B275-BD321C330453}"/>
          </ac:spMkLst>
        </pc:spChg>
        <pc:spChg chg="mod ord">
          <ac:chgData name="Sarah Gothard" userId="0e53f415fda5f162" providerId="LiveId" clId="{302702B0-6760-4734-94BB-7BCD98B7DB9B}" dt="2022-04-17T22:49:13.113" v="9" actId="26606"/>
          <ac:spMkLst>
            <pc:docMk/>
            <pc:sldMk cId="1761593937" sldId="279"/>
            <ac:spMk id="4" creationId="{1486FC10-251E-48DD-AEB6-C49DE71F8B65}"/>
          </ac:spMkLst>
        </pc:spChg>
        <pc:spChg chg="add">
          <ac:chgData name="Sarah Gothard" userId="0e53f415fda5f162" providerId="LiveId" clId="{302702B0-6760-4734-94BB-7BCD98B7DB9B}" dt="2022-04-17T22:49:13.113" v="9" actId="26606"/>
          <ac:spMkLst>
            <pc:docMk/>
            <pc:sldMk cId="1761593937" sldId="279"/>
            <ac:spMk id="11" creationId="{32BC26D8-82FB-445E-AA49-62A77D7C1EE0}"/>
          </ac:spMkLst>
        </pc:spChg>
        <pc:spChg chg="add">
          <ac:chgData name="Sarah Gothard" userId="0e53f415fda5f162" providerId="LiveId" clId="{302702B0-6760-4734-94BB-7BCD98B7DB9B}" dt="2022-04-17T22:49:13.113" v="9" actId="26606"/>
          <ac:spMkLst>
            <pc:docMk/>
            <pc:sldMk cId="1761593937" sldId="279"/>
            <ac:spMk id="13" creationId="{CB44330D-EA18-4254-AA95-EB49948539B8}"/>
          </ac:spMkLst>
        </pc:spChg>
        <pc:picChg chg="add mod">
          <ac:chgData name="Sarah Gothard" userId="0e53f415fda5f162" providerId="LiveId" clId="{302702B0-6760-4734-94BB-7BCD98B7DB9B}" dt="2022-04-17T22:49:44.601" v="10" actId="27614"/>
          <ac:picMkLst>
            <pc:docMk/>
            <pc:sldMk cId="1761593937" sldId="279"/>
            <ac:picMk id="6" creationId="{7839C71A-6E12-4DBD-BEB5-0A08FC90C3B8}"/>
          </ac:picMkLst>
        </pc:picChg>
      </pc:sldChg>
      <pc:sldChg chg="del">
        <pc:chgData name="Sarah Gothard" userId="0e53f415fda5f162" providerId="LiveId" clId="{302702B0-6760-4734-94BB-7BCD98B7DB9B}" dt="2022-04-17T22:48:49.386" v="6" actId="47"/>
        <pc:sldMkLst>
          <pc:docMk/>
          <pc:sldMk cId="2716520433" sldId="279"/>
        </pc:sldMkLst>
      </pc:sldChg>
      <pc:sldChg chg="del">
        <pc:chgData name="Sarah Gothard" userId="0e53f415fda5f162" providerId="LiveId" clId="{302702B0-6760-4734-94BB-7BCD98B7DB9B}" dt="2022-04-17T22:48:49.386" v="6" actId="47"/>
        <pc:sldMkLst>
          <pc:docMk/>
          <pc:sldMk cId="646913155" sldId="280"/>
        </pc:sldMkLst>
      </pc:sldChg>
      <pc:sldChg chg="addSp delSp modSp new mod setBg">
        <pc:chgData name="Sarah Gothard" userId="0e53f415fda5f162" providerId="LiveId" clId="{302702B0-6760-4734-94BB-7BCD98B7DB9B}" dt="2022-04-17T22:50:03.486" v="14" actId="27614"/>
        <pc:sldMkLst>
          <pc:docMk/>
          <pc:sldMk cId="1571339499" sldId="280"/>
        </pc:sldMkLst>
        <pc:spChg chg="del">
          <ac:chgData name="Sarah Gothard" userId="0e53f415fda5f162" providerId="LiveId" clId="{302702B0-6760-4734-94BB-7BCD98B7DB9B}" dt="2022-04-17T22:49:46.719" v="13" actId="26606"/>
          <ac:spMkLst>
            <pc:docMk/>
            <pc:sldMk cId="1571339499" sldId="280"/>
            <ac:spMk id="2" creationId="{2200B905-8F1E-4C67-B77C-337B5FF194EF}"/>
          </ac:spMkLst>
        </pc:spChg>
        <pc:spChg chg="del">
          <ac:chgData name="Sarah Gothard" userId="0e53f415fda5f162" providerId="LiveId" clId="{302702B0-6760-4734-94BB-7BCD98B7DB9B}" dt="2022-04-17T22:49:46.719" v="13" actId="26606"/>
          <ac:spMkLst>
            <pc:docMk/>
            <pc:sldMk cId="1571339499" sldId="280"/>
            <ac:spMk id="3" creationId="{2F6E1F03-0B7A-44C9-A00B-85ED1BF2F15D}"/>
          </ac:spMkLst>
        </pc:spChg>
        <pc:spChg chg="mod ord">
          <ac:chgData name="Sarah Gothard" userId="0e53f415fda5f162" providerId="LiveId" clId="{302702B0-6760-4734-94BB-7BCD98B7DB9B}" dt="2022-04-17T22:49:46.719" v="13" actId="26606"/>
          <ac:spMkLst>
            <pc:docMk/>
            <pc:sldMk cId="1571339499" sldId="280"/>
            <ac:spMk id="4" creationId="{6A2A30CB-3F43-4043-B64C-7DD6503CE6B3}"/>
          </ac:spMkLst>
        </pc:spChg>
        <pc:spChg chg="add">
          <ac:chgData name="Sarah Gothard" userId="0e53f415fda5f162" providerId="LiveId" clId="{302702B0-6760-4734-94BB-7BCD98B7DB9B}" dt="2022-04-17T22:49:46.719" v="13" actId="26606"/>
          <ac:spMkLst>
            <pc:docMk/>
            <pc:sldMk cId="1571339499" sldId="280"/>
            <ac:spMk id="11" creationId="{32BC26D8-82FB-445E-AA49-62A77D7C1EE0}"/>
          </ac:spMkLst>
        </pc:spChg>
        <pc:spChg chg="add">
          <ac:chgData name="Sarah Gothard" userId="0e53f415fda5f162" providerId="LiveId" clId="{302702B0-6760-4734-94BB-7BCD98B7DB9B}" dt="2022-04-17T22:49:46.719" v="13" actId="26606"/>
          <ac:spMkLst>
            <pc:docMk/>
            <pc:sldMk cId="1571339499" sldId="280"/>
            <ac:spMk id="13" creationId="{CB44330D-EA18-4254-AA95-EB49948539B8}"/>
          </ac:spMkLst>
        </pc:spChg>
        <pc:picChg chg="add mod">
          <ac:chgData name="Sarah Gothard" userId="0e53f415fda5f162" providerId="LiveId" clId="{302702B0-6760-4734-94BB-7BCD98B7DB9B}" dt="2022-04-17T22:50:03.486" v="14" actId="27614"/>
          <ac:picMkLst>
            <pc:docMk/>
            <pc:sldMk cId="1571339499" sldId="280"/>
            <ac:picMk id="6" creationId="{FDAD6078-44B4-435D-B825-CB0092C59777}"/>
          </ac:picMkLst>
        </pc:picChg>
      </pc:sldChg>
      <pc:sldChg chg="addSp delSp modSp new mod setBg">
        <pc:chgData name="Sarah Gothard" userId="0e53f415fda5f162" providerId="LiveId" clId="{302702B0-6760-4734-94BB-7BCD98B7DB9B}" dt="2022-04-17T22:50:47.729" v="18" actId="27614"/>
        <pc:sldMkLst>
          <pc:docMk/>
          <pc:sldMk cId="1258812647" sldId="281"/>
        </pc:sldMkLst>
        <pc:spChg chg="del">
          <ac:chgData name="Sarah Gothard" userId="0e53f415fda5f162" providerId="LiveId" clId="{302702B0-6760-4734-94BB-7BCD98B7DB9B}" dt="2022-04-17T22:50:06.109" v="17" actId="26606"/>
          <ac:spMkLst>
            <pc:docMk/>
            <pc:sldMk cId="1258812647" sldId="281"/>
            <ac:spMk id="2" creationId="{F06CFD35-2717-40AA-87E0-3757C3CF0186}"/>
          </ac:spMkLst>
        </pc:spChg>
        <pc:spChg chg="del">
          <ac:chgData name="Sarah Gothard" userId="0e53f415fda5f162" providerId="LiveId" clId="{302702B0-6760-4734-94BB-7BCD98B7DB9B}" dt="2022-04-17T22:50:06.109" v="17" actId="26606"/>
          <ac:spMkLst>
            <pc:docMk/>
            <pc:sldMk cId="1258812647" sldId="281"/>
            <ac:spMk id="3" creationId="{2503090B-A3D1-4CBE-A5A0-65847C415E72}"/>
          </ac:spMkLst>
        </pc:spChg>
        <pc:spChg chg="mod ord">
          <ac:chgData name="Sarah Gothard" userId="0e53f415fda5f162" providerId="LiveId" clId="{302702B0-6760-4734-94BB-7BCD98B7DB9B}" dt="2022-04-17T22:50:06.109" v="17" actId="26606"/>
          <ac:spMkLst>
            <pc:docMk/>
            <pc:sldMk cId="1258812647" sldId="281"/>
            <ac:spMk id="4" creationId="{D25D10F9-49AC-42CE-9692-BEC815218851}"/>
          </ac:spMkLst>
        </pc:spChg>
        <pc:spChg chg="add">
          <ac:chgData name="Sarah Gothard" userId="0e53f415fda5f162" providerId="LiveId" clId="{302702B0-6760-4734-94BB-7BCD98B7DB9B}" dt="2022-04-17T22:50:06.109" v="17" actId="26606"/>
          <ac:spMkLst>
            <pc:docMk/>
            <pc:sldMk cId="1258812647" sldId="281"/>
            <ac:spMk id="11" creationId="{32BC26D8-82FB-445E-AA49-62A77D7C1EE0}"/>
          </ac:spMkLst>
        </pc:spChg>
        <pc:spChg chg="add">
          <ac:chgData name="Sarah Gothard" userId="0e53f415fda5f162" providerId="LiveId" clId="{302702B0-6760-4734-94BB-7BCD98B7DB9B}" dt="2022-04-17T22:50:06.109" v="17" actId="26606"/>
          <ac:spMkLst>
            <pc:docMk/>
            <pc:sldMk cId="1258812647" sldId="281"/>
            <ac:spMk id="13" creationId="{CB44330D-EA18-4254-AA95-EB49948539B8}"/>
          </ac:spMkLst>
        </pc:spChg>
        <pc:picChg chg="add mod">
          <ac:chgData name="Sarah Gothard" userId="0e53f415fda5f162" providerId="LiveId" clId="{302702B0-6760-4734-94BB-7BCD98B7DB9B}" dt="2022-04-17T22:50:47.729" v="18" actId="27614"/>
          <ac:picMkLst>
            <pc:docMk/>
            <pc:sldMk cId="1258812647" sldId="281"/>
            <ac:picMk id="6" creationId="{8C88E0C6-1B9F-4A2F-9E05-16803AB34A42}"/>
          </ac:picMkLst>
        </pc:picChg>
      </pc:sldChg>
      <pc:sldChg chg="del">
        <pc:chgData name="Sarah Gothard" userId="0e53f415fda5f162" providerId="LiveId" clId="{302702B0-6760-4734-94BB-7BCD98B7DB9B}" dt="2022-04-17T22:48:49.386" v="6" actId="47"/>
        <pc:sldMkLst>
          <pc:docMk/>
          <pc:sldMk cId="2485231854" sldId="281"/>
        </pc:sldMkLst>
      </pc:sldChg>
      <pc:sldChg chg="addSp delSp modSp new mod setBg">
        <pc:chgData name="Sarah Gothard" userId="0e53f415fda5f162" providerId="LiveId" clId="{302702B0-6760-4734-94BB-7BCD98B7DB9B}" dt="2022-04-17T22:51:09.929" v="23" actId="27614"/>
        <pc:sldMkLst>
          <pc:docMk/>
          <pc:sldMk cId="3831142201" sldId="282"/>
        </pc:sldMkLst>
        <pc:spChg chg="del">
          <ac:chgData name="Sarah Gothard" userId="0e53f415fda5f162" providerId="LiveId" clId="{302702B0-6760-4734-94BB-7BCD98B7DB9B}" dt="2022-04-17T22:50:50.264" v="21" actId="26606"/>
          <ac:spMkLst>
            <pc:docMk/>
            <pc:sldMk cId="3831142201" sldId="282"/>
            <ac:spMk id="2" creationId="{570B3D62-CECF-470A-839C-CFDD239E5A05}"/>
          </ac:spMkLst>
        </pc:spChg>
        <pc:spChg chg="del">
          <ac:chgData name="Sarah Gothard" userId="0e53f415fda5f162" providerId="LiveId" clId="{302702B0-6760-4734-94BB-7BCD98B7DB9B}" dt="2022-04-17T22:50:50.264" v="21" actId="26606"/>
          <ac:spMkLst>
            <pc:docMk/>
            <pc:sldMk cId="3831142201" sldId="282"/>
            <ac:spMk id="3" creationId="{378EE9DD-6F3F-4AA7-BDCF-4F73E984CB15}"/>
          </ac:spMkLst>
        </pc:spChg>
        <pc:spChg chg="mod ord">
          <ac:chgData name="Sarah Gothard" userId="0e53f415fda5f162" providerId="LiveId" clId="{302702B0-6760-4734-94BB-7BCD98B7DB9B}" dt="2022-04-17T22:50:50.264" v="21" actId="26606"/>
          <ac:spMkLst>
            <pc:docMk/>
            <pc:sldMk cId="3831142201" sldId="282"/>
            <ac:spMk id="4" creationId="{02A51E3B-B79C-4D87-A2FD-5B8AB05C4664}"/>
          </ac:spMkLst>
        </pc:spChg>
        <pc:spChg chg="add">
          <ac:chgData name="Sarah Gothard" userId="0e53f415fda5f162" providerId="LiveId" clId="{302702B0-6760-4734-94BB-7BCD98B7DB9B}" dt="2022-04-17T22:50:50.264" v="21" actId="26606"/>
          <ac:spMkLst>
            <pc:docMk/>
            <pc:sldMk cId="3831142201" sldId="282"/>
            <ac:spMk id="11" creationId="{32BC26D8-82FB-445E-AA49-62A77D7C1EE0}"/>
          </ac:spMkLst>
        </pc:spChg>
        <pc:spChg chg="add">
          <ac:chgData name="Sarah Gothard" userId="0e53f415fda5f162" providerId="LiveId" clId="{302702B0-6760-4734-94BB-7BCD98B7DB9B}" dt="2022-04-17T22:50:50.264" v="21" actId="26606"/>
          <ac:spMkLst>
            <pc:docMk/>
            <pc:sldMk cId="3831142201" sldId="282"/>
            <ac:spMk id="13" creationId="{CB44330D-EA18-4254-AA95-EB49948539B8}"/>
          </ac:spMkLst>
        </pc:spChg>
        <pc:picChg chg="add mod">
          <ac:chgData name="Sarah Gothard" userId="0e53f415fda5f162" providerId="LiveId" clId="{302702B0-6760-4734-94BB-7BCD98B7DB9B}" dt="2022-04-17T22:51:09.929" v="23" actId="27614"/>
          <ac:picMkLst>
            <pc:docMk/>
            <pc:sldMk cId="3831142201" sldId="282"/>
            <ac:picMk id="6" creationId="{85C19B46-578A-4EB5-B498-2004D6C17746}"/>
          </ac:picMkLst>
        </pc:picChg>
      </pc:sldChg>
      <pc:sldChg chg="del">
        <pc:chgData name="Sarah Gothard" userId="0e53f415fda5f162" providerId="LiveId" clId="{302702B0-6760-4734-94BB-7BCD98B7DB9B}" dt="2022-04-17T22:48:49.386" v="6" actId="47"/>
        <pc:sldMkLst>
          <pc:docMk/>
          <pc:sldMk cId="3973115495" sldId="282"/>
        </pc:sldMkLst>
      </pc:sldChg>
      <pc:sldChg chg="addSp delSp modSp new mod setBg">
        <pc:chgData name="Sarah Gothard" userId="0e53f415fda5f162" providerId="LiveId" clId="{302702B0-6760-4734-94BB-7BCD98B7DB9B}" dt="2022-04-17T22:51:42.904" v="26" actId="27614"/>
        <pc:sldMkLst>
          <pc:docMk/>
          <pc:sldMk cId="2527805583" sldId="283"/>
        </pc:sldMkLst>
        <pc:spChg chg="del">
          <ac:chgData name="Sarah Gothard" userId="0e53f415fda5f162" providerId="LiveId" clId="{302702B0-6760-4734-94BB-7BCD98B7DB9B}" dt="2022-04-17T22:51:11.791" v="25" actId="26606"/>
          <ac:spMkLst>
            <pc:docMk/>
            <pc:sldMk cId="2527805583" sldId="283"/>
            <ac:spMk id="2" creationId="{5B1459DC-6109-49B9-83C2-6DC3536EFE7F}"/>
          </ac:spMkLst>
        </pc:spChg>
        <pc:spChg chg="del">
          <ac:chgData name="Sarah Gothard" userId="0e53f415fda5f162" providerId="LiveId" clId="{302702B0-6760-4734-94BB-7BCD98B7DB9B}" dt="2022-04-17T22:51:11.791" v="25" actId="26606"/>
          <ac:spMkLst>
            <pc:docMk/>
            <pc:sldMk cId="2527805583" sldId="283"/>
            <ac:spMk id="3" creationId="{78F2D619-579B-4753-BB46-AEAA03CF4FE1}"/>
          </ac:spMkLst>
        </pc:spChg>
        <pc:spChg chg="mod ord">
          <ac:chgData name="Sarah Gothard" userId="0e53f415fda5f162" providerId="LiveId" clId="{302702B0-6760-4734-94BB-7BCD98B7DB9B}" dt="2022-04-17T22:51:11.791" v="25" actId="26606"/>
          <ac:spMkLst>
            <pc:docMk/>
            <pc:sldMk cId="2527805583" sldId="283"/>
            <ac:spMk id="4" creationId="{01F9D596-2F3A-4BE9-A905-E807DA677002}"/>
          </ac:spMkLst>
        </pc:spChg>
        <pc:spChg chg="add">
          <ac:chgData name="Sarah Gothard" userId="0e53f415fda5f162" providerId="LiveId" clId="{302702B0-6760-4734-94BB-7BCD98B7DB9B}" dt="2022-04-17T22:51:11.791" v="25" actId="26606"/>
          <ac:spMkLst>
            <pc:docMk/>
            <pc:sldMk cId="2527805583" sldId="283"/>
            <ac:spMk id="11" creationId="{32BC26D8-82FB-445E-AA49-62A77D7C1EE0}"/>
          </ac:spMkLst>
        </pc:spChg>
        <pc:spChg chg="add">
          <ac:chgData name="Sarah Gothard" userId="0e53f415fda5f162" providerId="LiveId" clId="{302702B0-6760-4734-94BB-7BCD98B7DB9B}" dt="2022-04-17T22:51:11.791" v="25" actId="26606"/>
          <ac:spMkLst>
            <pc:docMk/>
            <pc:sldMk cId="2527805583" sldId="283"/>
            <ac:spMk id="13" creationId="{CB44330D-EA18-4254-AA95-EB49948539B8}"/>
          </ac:spMkLst>
        </pc:spChg>
        <pc:picChg chg="add mod">
          <ac:chgData name="Sarah Gothard" userId="0e53f415fda5f162" providerId="LiveId" clId="{302702B0-6760-4734-94BB-7BCD98B7DB9B}" dt="2022-04-17T22:51:42.904" v="26" actId="27614"/>
          <ac:picMkLst>
            <pc:docMk/>
            <pc:sldMk cId="2527805583" sldId="283"/>
            <ac:picMk id="6" creationId="{169445F6-B595-4516-8BBC-E6C1223E39F9}"/>
          </ac:picMkLst>
        </pc:picChg>
      </pc:sldChg>
      <pc:sldChg chg="addSp delSp modSp new mod setBg">
        <pc:chgData name="Sarah Gothard" userId="0e53f415fda5f162" providerId="LiveId" clId="{302702B0-6760-4734-94BB-7BCD98B7DB9B}" dt="2022-04-17T22:52:13.091" v="30" actId="27614"/>
        <pc:sldMkLst>
          <pc:docMk/>
          <pc:sldMk cId="3062899264" sldId="284"/>
        </pc:sldMkLst>
        <pc:spChg chg="del">
          <ac:chgData name="Sarah Gothard" userId="0e53f415fda5f162" providerId="LiveId" clId="{302702B0-6760-4734-94BB-7BCD98B7DB9B}" dt="2022-04-17T22:51:45.382" v="29" actId="26606"/>
          <ac:spMkLst>
            <pc:docMk/>
            <pc:sldMk cId="3062899264" sldId="284"/>
            <ac:spMk id="2" creationId="{F2C0E464-95A2-4CBB-89D1-1EBD0C525313}"/>
          </ac:spMkLst>
        </pc:spChg>
        <pc:spChg chg="del">
          <ac:chgData name="Sarah Gothard" userId="0e53f415fda5f162" providerId="LiveId" clId="{302702B0-6760-4734-94BB-7BCD98B7DB9B}" dt="2022-04-17T22:51:45.382" v="29" actId="26606"/>
          <ac:spMkLst>
            <pc:docMk/>
            <pc:sldMk cId="3062899264" sldId="284"/>
            <ac:spMk id="3" creationId="{3C12C261-660A-492C-9976-1F82C62AF296}"/>
          </ac:spMkLst>
        </pc:spChg>
        <pc:spChg chg="mod ord">
          <ac:chgData name="Sarah Gothard" userId="0e53f415fda5f162" providerId="LiveId" clId="{302702B0-6760-4734-94BB-7BCD98B7DB9B}" dt="2022-04-17T22:51:45.382" v="29" actId="26606"/>
          <ac:spMkLst>
            <pc:docMk/>
            <pc:sldMk cId="3062899264" sldId="284"/>
            <ac:spMk id="4" creationId="{BDC1AE40-D520-4CF9-B58F-CA4628B5A836}"/>
          </ac:spMkLst>
        </pc:spChg>
        <pc:spChg chg="add">
          <ac:chgData name="Sarah Gothard" userId="0e53f415fda5f162" providerId="LiveId" clId="{302702B0-6760-4734-94BB-7BCD98B7DB9B}" dt="2022-04-17T22:51:45.382" v="29" actId="26606"/>
          <ac:spMkLst>
            <pc:docMk/>
            <pc:sldMk cId="3062899264" sldId="284"/>
            <ac:spMk id="11" creationId="{32BC26D8-82FB-445E-AA49-62A77D7C1EE0}"/>
          </ac:spMkLst>
        </pc:spChg>
        <pc:spChg chg="add">
          <ac:chgData name="Sarah Gothard" userId="0e53f415fda5f162" providerId="LiveId" clId="{302702B0-6760-4734-94BB-7BCD98B7DB9B}" dt="2022-04-17T22:51:45.382" v="29" actId="26606"/>
          <ac:spMkLst>
            <pc:docMk/>
            <pc:sldMk cId="3062899264" sldId="284"/>
            <ac:spMk id="13" creationId="{CB44330D-EA18-4254-AA95-EB49948539B8}"/>
          </ac:spMkLst>
        </pc:spChg>
        <pc:picChg chg="add mod">
          <ac:chgData name="Sarah Gothard" userId="0e53f415fda5f162" providerId="LiveId" clId="{302702B0-6760-4734-94BB-7BCD98B7DB9B}" dt="2022-04-17T22:52:13.091" v="30" actId="27614"/>
          <ac:picMkLst>
            <pc:docMk/>
            <pc:sldMk cId="3062899264" sldId="284"/>
            <ac:picMk id="6" creationId="{6F75D574-D5A5-41A7-84CF-316328ED28BD}"/>
          </ac:picMkLst>
        </pc:picChg>
      </pc:sldChg>
      <pc:sldChg chg="addSp delSp modSp new mod setBg">
        <pc:chgData name="Sarah Gothard" userId="0e53f415fda5f162" providerId="LiveId" clId="{302702B0-6760-4734-94BB-7BCD98B7DB9B}" dt="2022-04-17T22:52:49.948" v="34" actId="27614"/>
        <pc:sldMkLst>
          <pc:docMk/>
          <pc:sldMk cId="4088487092" sldId="285"/>
        </pc:sldMkLst>
        <pc:spChg chg="del">
          <ac:chgData name="Sarah Gothard" userId="0e53f415fda5f162" providerId="LiveId" clId="{302702B0-6760-4734-94BB-7BCD98B7DB9B}" dt="2022-04-17T22:52:17.061" v="33" actId="26606"/>
          <ac:spMkLst>
            <pc:docMk/>
            <pc:sldMk cId="4088487092" sldId="285"/>
            <ac:spMk id="2" creationId="{37756E86-A760-4501-B6B3-C3479B50FE06}"/>
          </ac:spMkLst>
        </pc:spChg>
        <pc:spChg chg="del">
          <ac:chgData name="Sarah Gothard" userId="0e53f415fda5f162" providerId="LiveId" clId="{302702B0-6760-4734-94BB-7BCD98B7DB9B}" dt="2022-04-17T22:52:17.061" v="33" actId="26606"/>
          <ac:spMkLst>
            <pc:docMk/>
            <pc:sldMk cId="4088487092" sldId="285"/>
            <ac:spMk id="3" creationId="{0BCC4295-62F8-4179-9E05-2207E64EF1A5}"/>
          </ac:spMkLst>
        </pc:spChg>
        <pc:spChg chg="mod ord">
          <ac:chgData name="Sarah Gothard" userId="0e53f415fda5f162" providerId="LiveId" clId="{302702B0-6760-4734-94BB-7BCD98B7DB9B}" dt="2022-04-17T22:52:17.061" v="33" actId="26606"/>
          <ac:spMkLst>
            <pc:docMk/>
            <pc:sldMk cId="4088487092" sldId="285"/>
            <ac:spMk id="4" creationId="{2F100862-550F-4BDA-84B4-4E8AF1440577}"/>
          </ac:spMkLst>
        </pc:spChg>
        <pc:spChg chg="add">
          <ac:chgData name="Sarah Gothard" userId="0e53f415fda5f162" providerId="LiveId" clId="{302702B0-6760-4734-94BB-7BCD98B7DB9B}" dt="2022-04-17T22:52:17.061" v="33" actId="26606"/>
          <ac:spMkLst>
            <pc:docMk/>
            <pc:sldMk cId="4088487092" sldId="285"/>
            <ac:spMk id="11" creationId="{32BC26D8-82FB-445E-AA49-62A77D7C1EE0}"/>
          </ac:spMkLst>
        </pc:spChg>
        <pc:spChg chg="add">
          <ac:chgData name="Sarah Gothard" userId="0e53f415fda5f162" providerId="LiveId" clId="{302702B0-6760-4734-94BB-7BCD98B7DB9B}" dt="2022-04-17T22:52:17.061" v="33" actId="26606"/>
          <ac:spMkLst>
            <pc:docMk/>
            <pc:sldMk cId="4088487092" sldId="285"/>
            <ac:spMk id="13" creationId="{CB44330D-EA18-4254-AA95-EB49948539B8}"/>
          </ac:spMkLst>
        </pc:spChg>
        <pc:picChg chg="add mod">
          <ac:chgData name="Sarah Gothard" userId="0e53f415fda5f162" providerId="LiveId" clId="{302702B0-6760-4734-94BB-7BCD98B7DB9B}" dt="2022-04-17T22:52:49.948" v="34" actId="27614"/>
          <ac:picMkLst>
            <pc:docMk/>
            <pc:sldMk cId="4088487092" sldId="285"/>
            <ac:picMk id="6" creationId="{FC5D9E0F-3F50-48B6-8F29-52F06CED4982}"/>
          </ac:picMkLst>
        </pc:picChg>
      </pc:sldChg>
      <pc:sldChg chg="addSp delSp modSp new mod setBg">
        <pc:chgData name="Sarah Gothard" userId="0e53f415fda5f162" providerId="LiveId" clId="{302702B0-6760-4734-94BB-7BCD98B7DB9B}" dt="2022-04-17T22:54:34.900" v="38" actId="27614"/>
        <pc:sldMkLst>
          <pc:docMk/>
          <pc:sldMk cId="442278116" sldId="286"/>
        </pc:sldMkLst>
        <pc:spChg chg="del">
          <ac:chgData name="Sarah Gothard" userId="0e53f415fda5f162" providerId="LiveId" clId="{302702B0-6760-4734-94BB-7BCD98B7DB9B}" dt="2022-04-17T22:52:53.301" v="37" actId="26606"/>
          <ac:spMkLst>
            <pc:docMk/>
            <pc:sldMk cId="442278116" sldId="286"/>
            <ac:spMk id="2" creationId="{A8F63B48-53A0-4E12-B142-B28070DA1BD4}"/>
          </ac:spMkLst>
        </pc:spChg>
        <pc:spChg chg="del">
          <ac:chgData name="Sarah Gothard" userId="0e53f415fda5f162" providerId="LiveId" clId="{302702B0-6760-4734-94BB-7BCD98B7DB9B}" dt="2022-04-17T22:52:53.301" v="37" actId="26606"/>
          <ac:spMkLst>
            <pc:docMk/>
            <pc:sldMk cId="442278116" sldId="286"/>
            <ac:spMk id="3" creationId="{9F8BDEB9-B7A2-432A-A153-30B5DCB11956}"/>
          </ac:spMkLst>
        </pc:spChg>
        <pc:spChg chg="mod ord">
          <ac:chgData name="Sarah Gothard" userId="0e53f415fda5f162" providerId="LiveId" clId="{302702B0-6760-4734-94BB-7BCD98B7DB9B}" dt="2022-04-17T22:52:53.301" v="37" actId="26606"/>
          <ac:spMkLst>
            <pc:docMk/>
            <pc:sldMk cId="442278116" sldId="286"/>
            <ac:spMk id="4" creationId="{0997017A-F04C-4E14-A984-9BB7783F055B}"/>
          </ac:spMkLst>
        </pc:spChg>
        <pc:spChg chg="add">
          <ac:chgData name="Sarah Gothard" userId="0e53f415fda5f162" providerId="LiveId" clId="{302702B0-6760-4734-94BB-7BCD98B7DB9B}" dt="2022-04-17T22:52:53.301" v="37" actId="26606"/>
          <ac:spMkLst>
            <pc:docMk/>
            <pc:sldMk cId="442278116" sldId="286"/>
            <ac:spMk id="11" creationId="{32BC26D8-82FB-445E-AA49-62A77D7C1EE0}"/>
          </ac:spMkLst>
        </pc:spChg>
        <pc:spChg chg="add">
          <ac:chgData name="Sarah Gothard" userId="0e53f415fda5f162" providerId="LiveId" clId="{302702B0-6760-4734-94BB-7BCD98B7DB9B}" dt="2022-04-17T22:52:53.301" v="37" actId="26606"/>
          <ac:spMkLst>
            <pc:docMk/>
            <pc:sldMk cId="442278116" sldId="286"/>
            <ac:spMk id="13" creationId="{CB44330D-EA18-4254-AA95-EB49948539B8}"/>
          </ac:spMkLst>
        </pc:spChg>
        <pc:picChg chg="add mod">
          <ac:chgData name="Sarah Gothard" userId="0e53f415fda5f162" providerId="LiveId" clId="{302702B0-6760-4734-94BB-7BCD98B7DB9B}" dt="2022-04-17T22:54:34.900" v="38" actId="27614"/>
          <ac:picMkLst>
            <pc:docMk/>
            <pc:sldMk cId="442278116" sldId="286"/>
            <ac:picMk id="6" creationId="{282137A8-47C8-4F1E-AB60-E05B1A44EAA2}"/>
          </ac:picMkLst>
        </pc:picChg>
      </pc:sldChg>
      <pc:sldChg chg="addSp delSp modSp new mod setBg">
        <pc:chgData name="Sarah Gothard" userId="0e53f415fda5f162" providerId="LiveId" clId="{302702B0-6760-4734-94BB-7BCD98B7DB9B}" dt="2022-04-17T22:55:02.480" v="42" actId="27614"/>
        <pc:sldMkLst>
          <pc:docMk/>
          <pc:sldMk cId="2507984729" sldId="287"/>
        </pc:sldMkLst>
        <pc:spChg chg="del">
          <ac:chgData name="Sarah Gothard" userId="0e53f415fda5f162" providerId="LiveId" clId="{302702B0-6760-4734-94BB-7BCD98B7DB9B}" dt="2022-04-17T22:54:43.205" v="41" actId="26606"/>
          <ac:spMkLst>
            <pc:docMk/>
            <pc:sldMk cId="2507984729" sldId="287"/>
            <ac:spMk id="2" creationId="{B6AB5CC8-3287-4C07-B2BF-4B0C77CF70BB}"/>
          </ac:spMkLst>
        </pc:spChg>
        <pc:spChg chg="del">
          <ac:chgData name="Sarah Gothard" userId="0e53f415fda5f162" providerId="LiveId" clId="{302702B0-6760-4734-94BB-7BCD98B7DB9B}" dt="2022-04-17T22:54:43.205" v="41" actId="26606"/>
          <ac:spMkLst>
            <pc:docMk/>
            <pc:sldMk cId="2507984729" sldId="287"/>
            <ac:spMk id="3" creationId="{71E89293-691E-4F82-BC61-89AD5AE16FA6}"/>
          </ac:spMkLst>
        </pc:spChg>
        <pc:spChg chg="mod ord">
          <ac:chgData name="Sarah Gothard" userId="0e53f415fda5f162" providerId="LiveId" clId="{302702B0-6760-4734-94BB-7BCD98B7DB9B}" dt="2022-04-17T22:54:43.205" v="41" actId="26606"/>
          <ac:spMkLst>
            <pc:docMk/>
            <pc:sldMk cId="2507984729" sldId="287"/>
            <ac:spMk id="4" creationId="{2877F701-C51D-4100-B371-BAF8BADC409E}"/>
          </ac:spMkLst>
        </pc:spChg>
        <pc:spChg chg="add">
          <ac:chgData name="Sarah Gothard" userId="0e53f415fda5f162" providerId="LiveId" clId="{302702B0-6760-4734-94BB-7BCD98B7DB9B}" dt="2022-04-17T22:54:43.205" v="41" actId="26606"/>
          <ac:spMkLst>
            <pc:docMk/>
            <pc:sldMk cId="2507984729" sldId="287"/>
            <ac:spMk id="11" creationId="{32BC26D8-82FB-445E-AA49-62A77D7C1EE0}"/>
          </ac:spMkLst>
        </pc:spChg>
        <pc:spChg chg="add">
          <ac:chgData name="Sarah Gothard" userId="0e53f415fda5f162" providerId="LiveId" clId="{302702B0-6760-4734-94BB-7BCD98B7DB9B}" dt="2022-04-17T22:54:43.205" v="41" actId="26606"/>
          <ac:spMkLst>
            <pc:docMk/>
            <pc:sldMk cId="2507984729" sldId="287"/>
            <ac:spMk id="13" creationId="{CB44330D-EA18-4254-AA95-EB49948539B8}"/>
          </ac:spMkLst>
        </pc:spChg>
        <pc:picChg chg="add mod">
          <ac:chgData name="Sarah Gothard" userId="0e53f415fda5f162" providerId="LiveId" clId="{302702B0-6760-4734-94BB-7BCD98B7DB9B}" dt="2022-04-17T22:55:02.480" v="42" actId="27614"/>
          <ac:picMkLst>
            <pc:docMk/>
            <pc:sldMk cId="2507984729" sldId="287"/>
            <ac:picMk id="6" creationId="{CE997ABF-CCD5-4ABD-9DEB-29A2CE458227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0A7F7E-3E35-4584-8ACC-07E016FD1C66}" type="datetimeFigureOut">
              <a:rPr lang="en-US" smtClean="0"/>
              <a:t>4/17/2022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384B2A-4DB2-4667-8E88-08E1FD0320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724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384B2A-4DB2-4667-8E88-08E1FD03209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008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2E6D62-C8B2-459E-B92C-3154CE372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FE92798-2E4D-4E96-8E1A-8116DAA1AE9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48802C-8456-4047-A191-008CC4742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B1416-2A8B-42A7-AD23-272435B1128A}" type="datetime1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DACAE3-C0D2-47B3-AF5B-2AEC76CEAB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86BCB8-3ECF-4383-A6D0-F3E8E6A47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6503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CFBE4D-4783-473A-85F3-7496C3C5F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549638-F527-4DC8-8822-8E0796EC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05C6C3-0914-4A1D-959A-57F8E3BF7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3CFA8A-B07A-44F0-A48A-E3D6744C14D2}" type="datetime1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CDE625E-633A-4B2E-9A36-99342A5F85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DA7D38-D51E-45D0-A19C-2F0B3196B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11060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2D26EDF-88E3-4CBC-9F46-2180CA80DE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F8DA41-86ED-43AA-9024-ED4273CAFC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75F70-DC7A-4C24-BB15-F0E06C65D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F7DA4E-1828-4A5C-9754-90374D7C01F3}" type="datetime1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EF43FF-0865-4CDB-9490-350D34A57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43320C-1077-4664-ABCB-7D25D97CF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69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3D12E-2847-41A2-9D21-37731557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586FB-4064-4432-B8EA-34C7305518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DD7810-B463-48CD-A259-51455977DB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4C436-20AB-4E1D-9453-C291730EE63A}" type="datetime1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88510C-5413-42DF-8C2A-71168206C5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19DF3-B314-4A18-99CD-BB081D90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149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366FF-2A6A-4F0F-8C4B-C30608E253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583830-7008-461D-8ADE-0423FFA568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045208-6FF2-438A-A108-010F0B4F44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9AC369-0FBF-4027-9EC4-7825414EA921}" type="datetime1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DF6A63-4FBB-4427-8DF6-7E3D3BBE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5DACBC-23DE-49E9-995F-67C40E2EE7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3064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D2BF1F-49E2-4073-B7C6-B05E615B7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75DA8E-3C93-432C-B9DA-2C9A04F2B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717AB7-4872-4030-8997-B58A88A3D8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4489B9-35EF-4F5D-98ED-CBADE96F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3F16D1-5516-4717-91A1-F6B358732009}" type="datetime1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18DF6-FEC0-46C3-9E8E-9DB000A31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A1760A-1F11-4439-A07C-4CDE313C09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358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AA3D7-1C65-4D03-8388-E29AEB4013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19C93E-85BB-42B4-A210-3425FE29AF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AACA51-711A-4B3D-A3F2-B761782E4F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98420F2-C661-42AF-B6FC-41E891BED23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8D47C70-11AE-48C2-A507-10546861153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B9254BB-FAAE-442F-ACD7-467DCE598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8B4E8-F3F7-44A1-BBFB-B278F9F0E9B5}" type="datetime1">
              <a:rPr lang="en-US" smtClean="0"/>
              <a:t>4/17/2022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7664575-6C40-48B2-8460-8712B73892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C611DED-D689-4FAF-A5EC-23384A08CB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7475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7E909-5608-4390-AF20-299C682F1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94D466-678C-43BC-B89B-57AD17613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A0BB0D-7B3E-4D1A-85B1-B5A679FFACDC}" type="datetime1">
              <a:rPr lang="en-US" smtClean="0"/>
              <a:t>4/17/2022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B25B212-7F07-46B1-925A-16DA64A59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875088-8DD7-43C1-AA5C-13353C7E5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292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702AAC-7655-4DEB-AAF7-0AB2E13B2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EFFF7C-DF6A-44A2-9404-D7C143C1E0C4}" type="datetime1">
              <a:rPr lang="en-US" smtClean="0"/>
              <a:t>4/17/2022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EAE79A4-DD70-404F-B99C-B862E4A40F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C032F5-70C7-4C25-BBF4-3850A7B08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52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34C67D-CA0E-4B5B-948E-FBC924959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3B4B0B-1ABB-432C-AEFC-E3B3E1B91D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E278A6D-E09B-47AB-9FFB-862E7ABE69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ED34D7-5344-41C5-B72F-67ED44410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F1E7BD-B0CF-43FF-BC73-94F7F9543708}" type="datetime1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562FBB-E28D-42CD-B4A7-3B544F599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F02530-55EC-4D57-86FC-9568C63391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5556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B5663-8C2D-4085-8FDD-5662143F1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F633EA-A9D8-4FB6-9D1E-BE8D4C5AF8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7D1D2BF-B960-46AC-A48E-8EDB76C330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8497C9-9A5C-4A19-A27A-05687C51E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D7A9E-B558-4198-B2BD-5098A6BD11EF}" type="datetime1">
              <a:rPr lang="en-US" smtClean="0"/>
              <a:t>4/17/2022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1EA8B0-580F-43D4-A831-0CF1BB5F5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62B626-2F17-4761-9682-00864F05B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052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D93D115-4A8E-4FE6-AB14-294B65AD7E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57B10C1-4DEB-4AE4-9241-0AF840DC9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B31172-7673-493E-817C-898A8A6874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F68B05-A1D0-420D-8514-B0692E77D2C6}" type="datetime1">
              <a:rPr lang="en-US" smtClean="0"/>
              <a:t>4/17/2022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B01D31-E52A-4033-82E2-D7A71AADBA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3FD705-72FC-46DA-A4EB-C81AD80D9C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E395CF-A685-4B99-81FF-2427CB05D3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941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4B44BA2-D34D-44AC-A08D-51A98EF332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33913"/>
            <a:ext cx="10905066" cy="1990174"/>
          </a:xfrm>
          <a:prstGeom prst="rect">
            <a:avLst/>
          </a:prstGeom>
        </p:spPr>
      </p:pic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0967F4C-154C-44A0-9C42-61157902A0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9332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282137A8-47C8-4F1E-AB60-E05B1A44EAA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929554"/>
            <a:ext cx="10905066" cy="299889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997017A-F04C-4E14-A984-9BB7783F05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422781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CE997ABF-CCD5-4ABD-9DEB-29A2CE45822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77F701-C51D-4100-B371-BAF8BADC4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079847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DC1416A0-DE87-4821-9E39-AE6DBFE058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702733"/>
            <a:ext cx="10905066" cy="545253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49BCB-EEAF-4A06-8650-8082B37D45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040397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7839C71A-6E12-4DBD-BEB5-0A08FC90C3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64951" y="643467"/>
            <a:ext cx="1046209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6FC10-251E-48DD-AEB6-C49DE71F8B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15939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DAD6078-44B4-435D-B825-CB0092C597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648209"/>
            <a:ext cx="10905066" cy="556158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2A30CB-3F43-4043-B64C-7DD6503CE6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713394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8C88E0C6-1B9F-4A2F-9E05-16803AB34A4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5D10F9-49AC-42CE-9692-BEC815218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588126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85C19B46-578A-4EB5-B498-2004D6C1774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90222" y="643467"/>
            <a:ext cx="10611555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A51E3B-B79C-4D87-A2FD-5B8AB05C4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8311422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169445F6-B595-4516-8BBC-E6C1223E39F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F9D596-2F3A-4BE9-A905-E807DA6770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5278055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6F75D574-D5A5-41A7-84CF-316328ED28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64836" y="643467"/>
            <a:ext cx="1066232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C1AE40-D520-4CF9-B58F-CA4628B5A8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628992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Content Placeholder 5" descr="Shape&#10;&#10;Description automatically generated with medium confidence">
            <a:extLst>
              <a:ext uri="{FF2B5EF4-FFF2-40B4-BE49-F238E27FC236}">
                <a16:creationId xmlns:a16="http://schemas.microsoft.com/office/drawing/2014/main" id="{FC5D9E0F-3F50-48B6-8F29-52F06CED49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100862-550F-4BDA-84B4-4E8AF14405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884870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22</cp:revision>
  <dcterms:created xsi:type="dcterms:W3CDTF">2020-12-27T20:40:58Z</dcterms:created>
  <dcterms:modified xsi:type="dcterms:W3CDTF">2022-04-17T22:55:12Z</dcterms:modified>
</cp:coreProperties>
</file>