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5"/>
  </p:notesMasterIdLst>
  <p:handoutMasterIdLst>
    <p:handoutMasterId r:id="rId6"/>
  </p:handoutMasterIdLst>
  <p:sldIdLst>
    <p:sldId id="339" r:id="rId3"/>
    <p:sldId id="33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58" d="100"/>
          <a:sy n="58" d="100"/>
        </p:scale>
        <p:origin x="8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7331F0-F12D-882C-C264-8023F70DE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571" y="1466576"/>
            <a:ext cx="10802858" cy="392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354E753-65BD-2181-F5F0-7040F6937C1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47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2025-08-05T20:19:30Z</dcterms:modified>
</cp:coreProperties>
</file>