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  <p:sldMasterId id="2147483832" r:id="rId2"/>
  </p:sldMasterIdLst>
  <p:notesMasterIdLst>
    <p:notesMasterId r:id="rId17"/>
  </p:notesMasterIdLst>
  <p:handoutMasterIdLst>
    <p:handoutMasterId r:id="rId18"/>
  </p:handoutMasterIdLst>
  <p:sldIdLst>
    <p:sldId id="339" r:id="rId3"/>
    <p:sldId id="258" r:id="rId4"/>
    <p:sldId id="271" r:id="rId5"/>
    <p:sldId id="260" r:id="rId6"/>
    <p:sldId id="273" r:id="rId7"/>
    <p:sldId id="272" r:id="rId8"/>
    <p:sldId id="263" r:id="rId9"/>
    <p:sldId id="274" r:id="rId10"/>
    <p:sldId id="267" r:id="rId11"/>
    <p:sldId id="268" r:id="rId12"/>
    <p:sldId id="275" r:id="rId13"/>
    <p:sldId id="269" r:id="rId14"/>
    <p:sldId id="270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A610E4-91B5-48D9-B431-2DD54B79B376}" v="37" dt="2019-09-29T18:20:03.155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80" d="100"/>
          <a:sy n="80" d="100"/>
        </p:scale>
        <p:origin x="114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519B3A19-B1E6-47AE-851C-D2568E75A176}"/>
    <pc:docChg chg="custSel mod addSld delSld modSld">
      <pc:chgData name="Sarah Gothard" userId="0e53f415fda5f162" providerId="LiveId" clId="{519B3A19-B1E6-47AE-851C-D2568E75A176}" dt="2019-09-29T18:20:06.804" v="107" actId="2696"/>
      <pc:docMkLst>
        <pc:docMk/>
      </pc:docMkLst>
      <pc:sldChg chg="addSp delSp modSp">
        <pc:chgData name="Sarah Gothard" userId="0e53f415fda5f162" providerId="LiveId" clId="{519B3A19-B1E6-47AE-851C-D2568E75A176}" dt="2019-09-29T18:00:26.855" v="9" actId="1076"/>
        <pc:sldMkLst>
          <pc:docMk/>
          <pc:sldMk cId="2211167003" sldId="257"/>
        </pc:sldMkLst>
        <pc:picChg chg="add del">
          <ac:chgData name="Sarah Gothard" userId="0e53f415fda5f162" providerId="LiveId" clId="{519B3A19-B1E6-47AE-851C-D2568E75A176}" dt="2019-09-29T17:59:15.895" v="1"/>
          <ac:picMkLst>
            <pc:docMk/>
            <pc:sldMk cId="2211167003" sldId="257"/>
            <ac:picMk id="2" creationId="{0AE57E74-3746-4C35-83C7-9EF7591D5BFC}"/>
          </ac:picMkLst>
        </pc:picChg>
        <pc:picChg chg="del">
          <ac:chgData name="Sarah Gothard" userId="0e53f415fda5f162" providerId="LiveId" clId="{519B3A19-B1E6-47AE-851C-D2568E75A176}" dt="2019-09-29T17:59:17.056" v="2" actId="478"/>
          <ac:picMkLst>
            <pc:docMk/>
            <pc:sldMk cId="2211167003" sldId="257"/>
            <ac:picMk id="3" creationId="{9D2DEB29-C890-4632-932C-F79D34CE148C}"/>
          </ac:picMkLst>
        </pc:picChg>
        <pc:picChg chg="add del">
          <ac:chgData name="Sarah Gothard" userId="0e53f415fda5f162" providerId="LiveId" clId="{519B3A19-B1E6-47AE-851C-D2568E75A176}" dt="2019-09-29T17:59:19.634" v="4"/>
          <ac:picMkLst>
            <pc:docMk/>
            <pc:sldMk cId="2211167003" sldId="257"/>
            <ac:picMk id="4" creationId="{5ED06FDE-A616-4C48-AD47-9125B82840F9}"/>
          </ac:picMkLst>
        </pc:picChg>
        <pc:picChg chg="add del">
          <ac:chgData name="Sarah Gothard" userId="0e53f415fda5f162" providerId="LiveId" clId="{519B3A19-B1E6-47AE-851C-D2568E75A176}" dt="2019-09-29T18:00:20.661" v="6" actId="478"/>
          <ac:picMkLst>
            <pc:docMk/>
            <pc:sldMk cId="2211167003" sldId="257"/>
            <ac:picMk id="6" creationId="{91466AD8-96DA-47AA-B1E8-4853231AEF3A}"/>
          </ac:picMkLst>
        </pc:picChg>
        <pc:picChg chg="add mod">
          <ac:chgData name="Sarah Gothard" userId="0e53f415fda5f162" providerId="LiveId" clId="{519B3A19-B1E6-47AE-851C-D2568E75A176}" dt="2019-09-29T18:00:26.855" v="9" actId="1076"/>
          <ac:picMkLst>
            <pc:docMk/>
            <pc:sldMk cId="2211167003" sldId="257"/>
            <ac:picMk id="10" creationId="{98E86DAB-D4A3-4605-ACCD-22430974492F}"/>
          </ac:picMkLst>
        </pc:picChg>
      </pc:sldChg>
      <pc:sldChg chg="addSp delSp modSp">
        <pc:chgData name="Sarah Gothard" userId="0e53f415fda5f162" providerId="LiveId" clId="{519B3A19-B1E6-47AE-851C-D2568E75A176}" dt="2019-09-29T18:02:58.814" v="30" actId="1076"/>
        <pc:sldMkLst>
          <pc:docMk/>
          <pc:sldMk cId="881212814" sldId="258"/>
        </pc:sldMkLst>
        <pc:picChg chg="add del mod">
          <ac:chgData name="Sarah Gothard" userId="0e53f415fda5f162" providerId="LiveId" clId="{519B3A19-B1E6-47AE-851C-D2568E75A176}" dt="2019-09-29T18:01:24.865" v="21" actId="478"/>
          <ac:picMkLst>
            <pc:docMk/>
            <pc:sldMk cId="881212814" sldId="258"/>
            <ac:picMk id="3" creationId="{C6D319A8-82F4-4EEB-9627-1A61DF0F082B}"/>
          </ac:picMkLst>
        </pc:picChg>
        <pc:picChg chg="add del mod">
          <ac:chgData name="Sarah Gothard" userId="0e53f415fda5f162" providerId="LiveId" clId="{519B3A19-B1E6-47AE-851C-D2568E75A176}" dt="2019-09-29T18:02:50.843" v="27" actId="478"/>
          <ac:picMkLst>
            <pc:docMk/>
            <pc:sldMk cId="881212814" sldId="258"/>
            <ac:picMk id="4" creationId="{0457A944-ADE0-4B18-89CB-F277269CE456}"/>
          </ac:picMkLst>
        </pc:picChg>
        <pc:picChg chg="add mod">
          <ac:chgData name="Sarah Gothard" userId="0e53f415fda5f162" providerId="LiveId" clId="{519B3A19-B1E6-47AE-851C-D2568E75A176}" dt="2019-09-29T18:02:58.814" v="30" actId="1076"/>
          <ac:picMkLst>
            <pc:docMk/>
            <pc:sldMk cId="881212814" sldId="258"/>
            <ac:picMk id="5" creationId="{B715A221-79F6-449B-894F-DA6693EA591C}"/>
          </ac:picMkLst>
        </pc:picChg>
        <pc:picChg chg="del">
          <ac:chgData name="Sarah Gothard" userId="0e53f415fda5f162" providerId="LiveId" clId="{519B3A19-B1E6-47AE-851C-D2568E75A176}" dt="2019-09-29T18:00:32.822" v="10" actId="478"/>
          <ac:picMkLst>
            <pc:docMk/>
            <pc:sldMk cId="881212814" sldId="258"/>
            <ac:picMk id="6" creationId="{A180A35E-9E22-4139-A6B8-AFE568203986}"/>
          </ac:picMkLst>
        </pc:picChg>
      </pc:sldChg>
      <pc:sldChg chg="delSp del">
        <pc:chgData name="Sarah Gothard" userId="0e53f415fda5f162" providerId="LiveId" clId="{519B3A19-B1E6-47AE-851C-D2568E75A176}" dt="2019-09-29T18:11:34.829" v="70" actId="2696"/>
        <pc:sldMkLst>
          <pc:docMk/>
          <pc:sldMk cId="1117244103" sldId="259"/>
        </pc:sldMkLst>
        <pc:picChg chg="del">
          <ac:chgData name="Sarah Gothard" userId="0e53f415fda5f162" providerId="LiveId" clId="{519B3A19-B1E6-47AE-851C-D2568E75A176}" dt="2019-09-29T18:00:35.629" v="11" actId="478"/>
          <ac:picMkLst>
            <pc:docMk/>
            <pc:sldMk cId="1117244103" sldId="259"/>
            <ac:picMk id="4" creationId="{AB4C8B48-0D3E-4A1A-80B8-5E2805676497}"/>
          </ac:picMkLst>
        </pc:picChg>
      </pc:sldChg>
      <pc:sldChg chg="addSp delSp modSp">
        <pc:chgData name="Sarah Gothard" userId="0e53f415fda5f162" providerId="LiveId" clId="{519B3A19-B1E6-47AE-851C-D2568E75A176}" dt="2019-09-29T18:08:25.270" v="53" actId="1076"/>
        <pc:sldMkLst>
          <pc:docMk/>
          <pc:sldMk cId="3798288133" sldId="260"/>
        </pc:sldMkLst>
        <pc:picChg chg="del">
          <ac:chgData name="Sarah Gothard" userId="0e53f415fda5f162" providerId="LiveId" clId="{519B3A19-B1E6-47AE-851C-D2568E75A176}" dt="2019-09-29T18:00:37.325" v="12" actId="478"/>
          <ac:picMkLst>
            <pc:docMk/>
            <pc:sldMk cId="3798288133" sldId="260"/>
            <ac:picMk id="3" creationId="{9E17D802-2048-4C4A-BE4C-86A59CADE02D}"/>
          </ac:picMkLst>
        </pc:picChg>
        <pc:picChg chg="add del mod">
          <ac:chgData name="Sarah Gothard" userId="0e53f415fda5f162" providerId="LiveId" clId="{519B3A19-B1E6-47AE-851C-D2568E75A176}" dt="2019-09-29T18:08:08.073" v="48" actId="478"/>
          <ac:picMkLst>
            <pc:docMk/>
            <pc:sldMk cId="3798288133" sldId="260"/>
            <ac:picMk id="4" creationId="{ED5C8613-FDF4-4065-8D2C-4ED3968C7716}"/>
          </ac:picMkLst>
        </pc:picChg>
        <pc:picChg chg="add mod">
          <ac:chgData name="Sarah Gothard" userId="0e53f415fda5f162" providerId="LiveId" clId="{519B3A19-B1E6-47AE-851C-D2568E75A176}" dt="2019-09-29T18:08:25.270" v="53" actId="1076"/>
          <ac:picMkLst>
            <pc:docMk/>
            <pc:sldMk cId="3798288133" sldId="260"/>
            <ac:picMk id="5" creationId="{81DED43F-AEB6-4FEC-A209-3EBF3CB4D43F}"/>
          </ac:picMkLst>
        </pc:picChg>
      </pc:sldChg>
      <pc:sldChg chg="addSp delSp modSp del">
        <pc:chgData name="Sarah Gothard" userId="0e53f415fda5f162" providerId="LiveId" clId="{519B3A19-B1E6-47AE-851C-D2568E75A176}" dt="2019-09-29T18:19:24.076" v="91" actId="2696"/>
        <pc:sldMkLst>
          <pc:docMk/>
          <pc:sldMk cId="1830098455" sldId="261"/>
        </pc:sldMkLst>
        <pc:picChg chg="del">
          <ac:chgData name="Sarah Gothard" userId="0e53f415fda5f162" providerId="LiveId" clId="{519B3A19-B1E6-47AE-851C-D2568E75A176}" dt="2019-09-29T18:00:43.280" v="13" actId="478"/>
          <ac:picMkLst>
            <pc:docMk/>
            <pc:sldMk cId="1830098455" sldId="261"/>
            <ac:picMk id="3" creationId="{24321EA7-FB5B-4929-BC72-A2875F2780BF}"/>
          </ac:picMkLst>
        </pc:picChg>
        <pc:picChg chg="add del mod">
          <ac:chgData name="Sarah Gothard" userId="0e53f415fda5f162" providerId="LiveId" clId="{519B3A19-B1E6-47AE-851C-D2568E75A176}" dt="2019-09-29T18:19:19.666" v="89" actId="478"/>
          <ac:picMkLst>
            <pc:docMk/>
            <pc:sldMk cId="1830098455" sldId="261"/>
            <ac:picMk id="4" creationId="{FB5FC7C6-6D4D-4340-BB5D-ADE6D048406D}"/>
          </ac:picMkLst>
        </pc:picChg>
        <pc:picChg chg="add del">
          <ac:chgData name="Sarah Gothard" userId="0e53f415fda5f162" providerId="LiveId" clId="{519B3A19-B1E6-47AE-851C-D2568E75A176}" dt="2019-09-29T18:18:58.194" v="81" actId="478"/>
          <ac:picMkLst>
            <pc:docMk/>
            <pc:sldMk cId="1830098455" sldId="261"/>
            <ac:picMk id="6" creationId="{2A8EFF5C-8EAB-4934-9A1D-D591158BB53A}"/>
          </ac:picMkLst>
        </pc:picChg>
      </pc:sldChg>
      <pc:sldChg chg="delSp del">
        <pc:chgData name="Sarah Gothard" userId="0e53f415fda5f162" providerId="LiveId" clId="{519B3A19-B1E6-47AE-851C-D2568E75A176}" dt="2019-09-29T18:11:41.463" v="72" actId="2696"/>
        <pc:sldMkLst>
          <pc:docMk/>
          <pc:sldMk cId="2274787108" sldId="262"/>
        </pc:sldMkLst>
        <pc:picChg chg="del">
          <ac:chgData name="Sarah Gothard" userId="0e53f415fda5f162" providerId="LiveId" clId="{519B3A19-B1E6-47AE-851C-D2568E75A176}" dt="2019-09-29T18:00:45.031" v="14" actId="478"/>
          <ac:picMkLst>
            <pc:docMk/>
            <pc:sldMk cId="2274787108" sldId="262"/>
            <ac:picMk id="3" creationId="{DDE9E541-9A76-43AC-B1D4-6F626F6D23F5}"/>
          </ac:picMkLst>
        </pc:picChg>
      </pc:sldChg>
      <pc:sldChg chg="addSp delSp modSp">
        <pc:chgData name="Sarah Gothard" userId="0e53f415fda5f162" providerId="LiveId" clId="{519B3A19-B1E6-47AE-851C-D2568E75A176}" dt="2019-09-29T18:09:45.317" v="57" actId="1076"/>
        <pc:sldMkLst>
          <pc:docMk/>
          <pc:sldMk cId="122355092" sldId="263"/>
        </pc:sldMkLst>
        <pc:picChg chg="del">
          <ac:chgData name="Sarah Gothard" userId="0e53f415fda5f162" providerId="LiveId" clId="{519B3A19-B1E6-47AE-851C-D2568E75A176}" dt="2019-09-29T18:00:48.092" v="15" actId="478"/>
          <ac:picMkLst>
            <pc:docMk/>
            <pc:sldMk cId="122355092" sldId="263"/>
            <ac:picMk id="3" creationId="{E0D4FB75-5EEF-4122-B273-0ACEFC86360C}"/>
          </ac:picMkLst>
        </pc:picChg>
        <pc:picChg chg="add mod">
          <ac:chgData name="Sarah Gothard" userId="0e53f415fda5f162" providerId="LiveId" clId="{519B3A19-B1E6-47AE-851C-D2568E75A176}" dt="2019-09-29T18:09:45.317" v="57" actId="1076"/>
          <ac:picMkLst>
            <pc:docMk/>
            <pc:sldMk cId="122355092" sldId="263"/>
            <ac:picMk id="4" creationId="{D2F13E32-9C8B-4F18-AD69-498AE71A8284}"/>
          </ac:picMkLst>
        </pc:picChg>
      </pc:sldChg>
      <pc:sldChg chg="addSp delSp modSp add del mod setBg delDesignElem">
        <pc:chgData name="Sarah Gothard" userId="0e53f415fda5f162" providerId="LiveId" clId="{519B3A19-B1E6-47AE-851C-D2568E75A176}" dt="2019-09-29T18:19:38.089" v="95" actId="2696"/>
        <pc:sldMkLst>
          <pc:docMk/>
          <pc:sldMk cId="3523502747" sldId="264"/>
        </pc:sldMkLst>
        <pc:spChg chg="ord">
          <ac:chgData name="Sarah Gothard" userId="0e53f415fda5f162" providerId="LiveId" clId="{519B3A19-B1E6-47AE-851C-D2568E75A176}" dt="2019-09-29T18:03:36.939" v="34" actId="26606"/>
          <ac:spMkLst>
            <pc:docMk/>
            <pc:sldMk cId="3523502747" sldId="264"/>
            <ac:spMk id="2" creationId="{BD19ED8D-CA23-46CC-9CAB-E7417060513A}"/>
          </ac:spMkLst>
        </pc:spChg>
        <pc:spChg chg="del">
          <ac:chgData name="Sarah Gothard" userId="0e53f415fda5f162" providerId="LiveId" clId="{519B3A19-B1E6-47AE-851C-D2568E75A176}" dt="2019-09-29T18:03:29.137" v="33"/>
          <ac:spMkLst>
            <pc:docMk/>
            <pc:sldMk cId="3523502747" sldId="264"/>
            <ac:spMk id="8" creationId="{01D0AF59-99C3-4251-AB9A-C966C6AD4400}"/>
          </ac:spMkLst>
        </pc:spChg>
        <pc:spChg chg="del">
          <ac:chgData name="Sarah Gothard" userId="0e53f415fda5f162" providerId="LiveId" clId="{519B3A19-B1E6-47AE-851C-D2568E75A176}" dt="2019-09-29T18:03:29.137" v="33"/>
          <ac:spMkLst>
            <pc:docMk/>
            <pc:sldMk cId="3523502747" sldId="264"/>
            <ac:spMk id="10" creationId="{1855405F-37A2-4869-9154-F8BE3BECE6C3}"/>
          </ac:spMkLst>
        </pc:spChg>
        <pc:spChg chg="add">
          <ac:chgData name="Sarah Gothard" userId="0e53f415fda5f162" providerId="LiveId" clId="{519B3A19-B1E6-47AE-851C-D2568E75A176}" dt="2019-09-29T18:03:36.939" v="34" actId="26606"/>
          <ac:spMkLst>
            <pc:docMk/>
            <pc:sldMk cId="3523502747" sldId="264"/>
            <ac:spMk id="11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03:36.939" v="34" actId="26606"/>
          <ac:spMkLst>
            <pc:docMk/>
            <pc:sldMk cId="3523502747" sldId="264"/>
            <ac:spMk id="13" creationId="{1855405F-37A2-4869-9154-F8BE3BECE6C3}"/>
          </ac:spMkLst>
        </pc:spChg>
        <pc:picChg chg="del mod">
          <ac:chgData name="Sarah Gothard" userId="0e53f415fda5f162" providerId="LiveId" clId="{519B3A19-B1E6-47AE-851C-D2568E75A176}" dt="2019-09-29T18:19:35.003" v="94" actId="478"/>
          <ac:picMkLst>
            <pc:docMk/>
            <pc:sldMk cId="3523502747" sldId="264"/>
            <ac:picMk id="6" creationId="{2A8EFF5C-8EAB-4934-9A1D-D591158BB53A}"/>
          </ac:picMkLst>
        </pc:picChg>
      </pc:sldChg>
      <pc:sldChg chg="addSp delSp modSp add del mod setBg delDesignElem">
        <pc:chgData name="Sarah Gothard" userId="0e53f415fda5f162" providerId="LiveId" clId="{519B3A19-B1E6-47AE-851C-D2568E75A176}" dt="2019-09-29T18:19:53.852" v="101" actId="2696"/>
        <pc:sldMkLst>
          <pc:docMk/>
          <pc:sldMk cId="3148002207" sldId="265"/>
        </pc:sldMkLst>
        <pc:spChg chg="add">
          <ac:chgData name="Sarah Gothard" userId="0e53f415fda5f162" providerId="LiveId" clId="{519B3A19-B1E6-47AE-851C-D2568E75A176}" dt="2019-09-29T18:04:14.174" v="40" actId="26606"/>
          <ac:spMkLst>
            <pc:docMk/>
            <pc:sldMk cId="3148002207" sldId="265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04:14.174" v="40" actId="26606"/>
          <ac:spMkLst>
            <pc:docMk/>
            <pc:sldMk cId="3148002207" sldId="265"/>
            <ac:spMk id="9" creationId="{1855405F-37A2-4869-9154-F8BE3BECE6C3}"/>
          </ac:spMkLst>
        </pc:spChg>
        <pc:spChg chg="del">
          <ac:chgData name="Sarah Gothard" userId="0e53f415fda5f162" providerId="LiveId" clId="{519B3A19-B1E6-47AE-851C-D2568E75A176}" dt="2019-09-29T18:03:55.737" v="37"/>
          <ac:spMkLst>
            <pc:docMk/>
            <pc:sldMk cId="3148002207" sldId="265"/>
            <ac:spMk id="11" creationId="{01D0AF59-99C3-4251-AB9A-C966C6AD4400}"/>
          </ac:spMkLst>
        </pc:spChg>
        <pc:spChg chg="del">
          <ac:chgData name="Sarah Gothard" userId="0e53f415fda5f162" providerId="LiveId" clId="{519B3A19-B1E6-47AE-851C-D2568E75A176}" dt="2019-09-29T18:03:55.737" v="37"/>
          <ac:spMkLst>
            <pc:docMk/>
            <pc:sldMk cId="3148002207" sldId="265"/>
            <ac:spMk id="13" creationId="{1855405F-37A2-4869-9154-F8BE3BECE6C3}"/>
          </ac:spMkLst>
        </pc:spChg>
        <pc:picChg chg="del mod">
          <ac:chgData name="Sarah Gothard" userId="0e53f415fda5f162" providerId="LiveId" clId="{519B3A19-B1E6-47AE-851C-D2568E75A176}" dt="2019-09-29T18:19:49.697" v="99" actId="478"/>
          <ac:picMkLst>
            <pc:docMk/>
            <pc:sldMk cId="3148002207" sldId="265"/>
            <ac:picMk id="6" creationId="{2A8EFF5C-8EAB-4934-9A1D-D591158BB53A}"/>
          </ac:picMkLst>
        </pc:picChg>
      </pc:sldChg>
      <pc:sldChg chg="addSp delSp add del mod setBg delDesignElem">
        <pc:chgData name="Sarah Gothard" userId="0e53f415fda5f162" providerId="LiveId" clId="{519B3A19-B1E6-47AE-851C-D2568E75A176}" dt="2019-09-29T18:20:06.804" v="107" actId="2696"/>
        <pc:sldMkLst>
          <pc:docMk/>
          <pc:sldMk cId="3910007562" sldId="266"/>
        </pc:sldMkLst>
        <pc:spChg chg="del">
          <ac:chgData name="Sarah Gothard" userId="0e53f415fda5f162" providerId="LiveId" clId="{519B3A19-B1E6-47AE-851C-D2568E75A176}" dt="2019-09-29T18:04:33.515" v="42"/>
          <ac:spMkLst>
            <pc:docMk/>
            <pc:sldMk cId="3910007562" sldId="266"/>
            <ac:spMk id="8" creationId="{01D0AF59-99C3-4251-AB9A-C966C6AD4400}"/>
          </ac:spMkLst>
        </pc:spChg>
        <pc:spChg chg="del">
          <ac:chgData name="Sarah Gothard" userId="0e53f415fda5f162" providerId="LiveId" clId="{519B3A19-B1E6-47AE-851C-D2568E75A176}" dt="2019-09-29T18:04:33.515" v="42"/>
          <ac:spMkLst>
            <pc:docMk/>
            <pc:sldMk cId="3910007562" sldId="266"/>
            <ac:spMk id="9" creationId="{1855405F-37A2-4869-9154-F8BE3BECE6C3}"/>
          </ac:spMkLst>
        </pc:spChg>
        <pc:spChg chg="add">
          <ac:chgData name="Sarah Gothard" userId="0e53f415fda5f162" providerId="LiveId" clId="{519B3A19-B1E6-47AE-851C-D2568E75A176}" dt="2019-09-29T18:04:35.521" v="43" actId="26606"/>
          <ac:spMkLst>
            <pc:docMk/>
            <pc:sldMk cId="3910007562" sldId="266"/>
            <ac:spMk id="11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04:35.521" v="43" actId="26606"/>
          <ac:spMkLst>
            <pc:docMk/>
            <pc:sldMk cId="3910007562" sldId="266"/>
            <ac:spMk id="13" creationId="{1855405F-37A2-4869-9154-F8BE3BECE6C3}"/>
          </ac:spMkLst>
        </pc:spChg>
      </pc:sldChg>
      <pc:sldChg chg="addSp delSp modSp add mod setBg delDesignElem">
        <pc:chgData name="Sarah Gothard" userId="0e53f415fda5f162" providerId="LiveId" clId="{519B3A19-B1E6-47AE-851C-D2568E75A176}" dt="2019-09-29T18:16:40.397" v="78" actId="26606"/>
        <pc:sldMkLst>
          <pc:docMk/>
          <pc:sldMk cId="3838340741" sldId="267"/>
        </pc:sldMkLst>
        <pc:spChg chg="ord">
          <ac:chgData name="Sarah Gothard" userId="0e53f415fda5f162" providerId="LiveId" clId="{519B3A19-B1E6-47AE-851C-D2568E75A176}" dt="2019-09-29T18:16:40.397" v="78" actId="26606"/>
          <ac:spMkLst>
            <pc:docMk/>
            <pc:sldMk cId="3838340741" sldId="267"/>
            <ac:spMk id="2" creationId="{BD19ED8D-CA23-46CC-9CAB-E7417060513A}"/>
          </ac:spMkLst>
        </pc:spChg>
        <pc:spChg chg="add">
          <ac:chgData name="Sarah Gothard" userId="0e53f415fda5f162" providerId="LiveId" clId="{519B3A19-B1E6-47AE-851C-D2568E75A176}" dt="2019-09-29T18:16:40.397" v="78" actId="26606"/>
          <ac:spMkLst>
            <pc:docMk/>
            <pc:sldMk cId="3838340741" sldId="267"/>
            <ac:spMk id="5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6:40.397" v="78" actId="26606"/>
          <ac:spMkLst>
            <pc:docMk/>
            <pc:sldMk cId="3838340741" sldId="267"/>
            <ac:spMk id="6" creationId="{1855405F-37A2-4869-9154-F8BE3BECE6C3}"/>
          </ac:spMkLst>
        </pc:spChg>
        <pc:spChg chg="del">
          <ac:chgData name="Sarah Gothard" userId="0e53f415fda5f162" providerId="LiveId" clId="{519B3A19-B1E6-47AE-851C-D2568E75A176}" dt="2019-09-29T18:10:00.296" v="60"/>
          <ac:spMkLst>
            <pc:docMk/>
            <pc:sldMk cId="3838340741" sldId="267"/>
            <ac:spMk id="8" creationId="{01D0AF59-99C3-4251-AB9A-C966C6AD4400}"/>
          </ac:spMkLst>
        </pc:spChg>
        <pc:spChg chg="del">
          <ac:chgData name="Sarah Gothard" userId="0e53f415fda5f162" providerId="LiveId" clId="{519B3A19-B1E6-47AE-851C-D2568E75A176}" dt="2019-09-29T18:10:00.296" v="60"/>
          <ac:spMkLst>
            <pc:docMk/>
            <pc:sldMk cId="3838340741" sldId="267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6:40.397" v="78" actId="26606"/>
          <ac:picMkLst>
            <pc:docMk/>
            <pc:sldMk cId="3838340741" sldId="267"/>
            <ac:picMk id="3" creationId="{15BE29B8-6CB3-4359-9140-43648951AE50}"/>
          </ac:picMkLst>
        </pc:picChg>
      </pc:sldChg>
      <pc:sldChg chg="delSp add del setBg delDesignElem">
        <pc:chgData name="Sarah Gothard" userId="0e53f415fda5f162" providerId="LiveId" clId="{519B3A19-B1E6-47AE-851C-D2568E75A176}" dt="2019-09-29T18:10:03.395" v="61" actId="2696"/>
        <pc:sldMkLst>
          <pc:docMk/>
          <pc:sldMk cId="3547086335" sldId="268"/>
        </pc:sldMkLst>
        <pc:spChg chg="del">
          <ac:chgData name="Sarah Gothard" userId="0e53f415fda5f162" providerId="LiveId" clId="{519B3A19-B1E6-47AE-851C-D2568E75A176}" dt="2019-09-29T18:10:00.296" v="60"/>
          <ac:spMkLst>
            <pc:docMk/>
            <pc:sldMk cId="3547086335" sldId="268"/>
            <ac:spMk id="8" creationId="{01D0AF59-99C3-4251-AB9A-C966C6AD4400}"/>
          </ac:spMkLst>
        </pc:spChg>
        <pc:spChg chg="del">
          <ac:chgData name="Sarah Gothard" userId="0e53f415fda5f162" providerId="LiveId" clId="{519B3A19-B1E6-47AE-851C-D2568E75A176}" dt="2019-09-29T18:10:00.296" v="60"/>
          <ac:spMkLst>
            <pc:docMk/>
            <pc:sldMk cId="3547086335" sldId="268"/>
            <ac:spMk id="10" creationId="{1855405F-37A2-4869-9154-F8BE3BECE6C3}"/>
          </ac:spMkLst>
        </pc:spChg>
      </pc:sldChg>
      <pc:sldChg chg="addSp modSp add mod setBg">
        <pc:chgData name="Sarah Gothard" userId="0e53f415fda5f162" providerId="LiveId" clId="{519B3A19-B1E6-47AE-851C-D2568E75A176}" dt="2019-09-29T18:10:51.402" v="66" actId="26606"/>
        <pc:sldMkLst>
          <pc:docMk/>
          <pc:sldMk cId="3919253704" sldId="268"/>
        </pc:sldMkLst>
        <pc:spChg chg="ord">
          <ac:chgData name="Sarah Gothard" userId="0e53f415fda5f162" providerId="LiveId" clId="{519B3A19-B1E6-47AE-851C-D2568E75A176}" dt="2019-09-29T18:10:51.402" v="66" actId="26606"/>
          <ac:spMkLst>
            <pc:docMk/>
            <pc:sldMk cId="3919253704" sldId="268"/>
            <ac:spMk id="2" creationId="{BD19ED8D-CA23-46CC-9CAB-E7417060513A}"/>
          </ac:spMkLst>
        </pc:spChg>
        <pc:spChg chg="add">
          <ac:chgData name="Sarah Gothard" userId="0e53f415fda5f162" providerId="LiveId" clId="{519B3A19-B1E6-47AE-851C-D2568E75A176}" dt="2019-09-29T18:10:51.402" v="66" actId="26606"/>
          <ac:spMkLst>
            <pc:docMk/>
            <pc:sldMk cId="3919253704" sldId="268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0:51.402" v="66" actId="26606"/>
          <ac:spMkLst>
            <pc:docMk/>
            <pc:sldMk cId="3919253704" sldId="268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0:51.402" v="66" actId="26606"/>
          <ac:picMkLst>
            <pc:docMk/>
            <pc:sldMk cId="3919253704" sldId="268"/>
            <ac:picMk id="3" creationId="{4C19FDC0-8680-4889-AE37-898720812BA5}"/>
          </ac:picMkLst>
        </pc:picChg>
      </pc:sldChg>
      <pc:sldChg chg="addSp modSp add mod setBg">
        <pc:chgData name="Sarah Gothard" userId="0e53f415fda5f162" providerId="LiveId" clId="{519B3A19-B1E6-47AE-851C-D2568E75A176}" dt="2019-09-29T18:17:40.788" v="80" actId="26606"/>
        <pc:sldMkLst>
          <pc:docMk/>
          <pc:sldMk cId="1636967523" sldId="269"/>
        </pc:sldMkLst>
        <pc:spChg chg="ord">
          <ac:chgData name="Sarah Gothard" userId="0e53f415fda5f162" providerId="LiveId" clId="{519B3A19-B1E6-47AE-851C-D2568E75A176}" dt="2019-09-29T18:17:40.788" v="80" actId="26606"/>
          <ac:spMkLst>
            <pc:docMk/>
            <pc:sldMk cId="1636967523" sldId="269"/>
            <ac:spMk id="2" creationId="{BD19ED8D-CA23-46CC-9CAB-E7417060513A}"/>
          </ac:spMkLst>
        </pc:spChg>
        <pc:spChg chg="add">
          <ac:chgData name="Sarah Gothard" userId="0e53f415fda5f162" providerId="LiveId" clId="{519B3A19-B1E6-47AE-851C-D2568E75A176}" dt="2019-09-29T18:17:40.788" v="80" actId="26606"/>
          <ac:spMkLst>
            <pc:docMk/>
            <pc:sldMk cId="1636967523" sldId="269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7:40.788" v="80" actId="26606"/>
          <ac:spMkLst>
            <pc:docMk/>
            <pc:sldMk cId="1636967523" sldId="269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7:40.788" v="80" actId="26606"/>
          <ac:picMkLst>
            <pc:docMk/>
            <pc:sldMk cId="1636967523" sldId="269"/>
            <ac:picMk id="3" creationId="{FF112B70-5282-4C25-BF70-0EB6A4C11C4B}"/>
          </ac:picMkLst>
        </pc:picChg>
      </pc:sldChg>
      <pc:sldChg chg="addSp modSp add mod setBg">
        <pc:chgData name="Sarah Gothard" userId="0e53f415fda5f162" providerId="LiveId" clId="{519B3A19-B1E6-47AE-851C-D2568E75A176}" dt="2019-09-29T18:11:21.684" v="68" actId="26606"/>
        <pc:sldMkLst>
          <pc:docMk/>
          <pc:sldMk cId="1667928215" sldId="270"/>
        </pc:sldMkLst>
        <pc:spChg chg="ord">
          <ac:chgData name="Sarah Gothard" userId="0e53f415fda5f162" providerId="LiveId" clId="{519B3A19-B1E6-47AE-851C-D2568E75A176}" dt="2019-09-29T18:11:21.684" v="68" actId="26606"/>
          <ac:spMkLst>
            <pc:docMk/>
            <pc:sldMk cId="1667928215" sldId="270"/>
            <ac:spMk id="2" creationId="{BD19ED8D-CA23-46CC-9CAB-E7417060513A}"/>
          </ac:spMkLst>
        </pc:spChg>
        <pc:spChg chg="add">
          <ac:chgData name="Sarah Gothard" userId="0e53f415fda5f162" providerId="LiveId" clId="{519B3A19-B1E6-47AE-851C-D2568E75A176}" dt="2019-09-29T18:11:21.684" v="68" actId="26606"/>
          <ac:spMkLst>
            <pc:docMk/>
            <pc:sldMk cId="1667928215" sldId="270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1:21.684" v="68" actId="26606"/>
          <ac:spMkLst>
            <pc:docMk/>
            <pc:sldMk cId="1667928215" sldId="270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1:21.684" v="68" actId="26606"/>
          <ac:picMkLst>
            <pc:docMk/>
            <pc:sldMk cId="1667928215" sldId="270"/>
            <ac:picMk id="3" creationId="{B2E6078E-2C4C-4720-A081-31C631B8AC38}"/>
          </ac:picMkLst>
        </pc:picChg>
      </pc:sldChg>
      <pc:sldChg chg="addSp modSp add mod setBg">
        <pc:chgData name="Sarah Gothard" userId="0e53f415fda5f162" providerId="LiveId" clId="{519B3A19-B1E6-47AE-851C-D2568E75A176}" dt="2019-09-29T18:14:26.509" v="74" actId="26606"/>
        <pc:sldMkLst>
          <pc:docMk/>
          <pc:sldMk cId="2523655168" sldId="271"/>
        </pc:sldMkLst>
        <pc:spChg chg="mod ord">
          <ac:chgData name="Sarah Gothard" userId="0e53f415fda5f162" providerId="LiveId" clId="{519B3A19-B1E6-47AE-851C-D2568E75A176}" dt="2019-09-29T18:14:26.509" v="74" actId="26606"/>
          <ac:spMkLst>
            <pc:docMk/>
            <pc:sldMk cId="2523655168" sldId="271"/>
            <ac:spMk id="2" creationId="{2B167A19-18AD-4E7E-9923-6B778B9E0297}"/>
          </ac:spMkLst>
        </pc:spChg>
        <pc:spChg chg="add">
          <ac:chgData name="Sarah Gothard" userId="0e53f415fda5f162" providerId="LiveId" clId="{519B3A19-B1E6-47AE-851C-D2568E75A176}" dt="2019-09-29T18:14:26.509" v="74" actId="26606"/>
          <ac:spMkLst>
            <pc:docMk/>
            <pc:sldMk cId="2523655168" sldId="271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4:26.509" v="74" actId="26606"/>
          <ac:spMkLst>
            <pc:docMk/>
            <pc:sldMk cId="2523655168" sldId="271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4:26.509" v="74" actId="26606"/>
          <ac:picMkLst>
            <pc:docMk/>
            <pc:sldMk cId="2523655168" sldId="271"/>
            <ac:picMk id="3" creationId="{DE53BB77-5668-44DC-A2B5-3CDD9BE1559C}"/>
          </ac:picMkLst>
        </pc:picChg>
      </pc:sldChg>
      <pc:sldChg chg="addSp modSp add mod setBg">
        <pc:chgData name="Sarah Gothard" userId="0e53f415fda5f162" providerId="LiveId" clId="{519B3A19-B1E6-47AE-851C-D2568E75A176}" dt="2019-09-29T18:15:41.452" v="76" actId="26606"/>
        <pc:sldMkLst>
          <pc:docMk/>
          <pc:sldMk cId="3610812122" sldId="272"/>
        </pc:sldMkLst>
        <pc:spChg chg="mod ord">
          <ac:chgData name="Sarah Gothard" userId="0e53f415fda5f162" providerId="LiveId" clId="{519B3A19-B1E6-47AE-851C-D2568E75A176}" dt="2019-09-29T18:15:41.452" v="76" actId="26606"/>
          <ac:spMkLst>
            <pc:docMk/>
            <pc:sldMk cId="3610812122" sldId="272"/>
            <ac:spMk id="2" creationId="{80487368-6F89-463D-B7EE-F98EB82C7CC6}"/>
          </ac:spMkLst>
        </pc:spChg>
        <pc:spChg chg="add">
          <ac:chgData name="Sarah Gothard" userId="0e53f415fda5f162" providerId="LiveId" clId="{519B3A19-B1E6-47AE-851C-D2568E75A176}" dt="2019-09-29T18:15:41.452" v="76" actId="26606"/>
          <ac:spMkLst>
            <pc:docMk/>
            <pc:sldMk cId="3610812122" sldId="272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5:41.452" v="76" actId="26606"/>
          <ac:spMkLst>
            <pc:docMk/>
            <pc:sldMk cId="3610812122" sldId="272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5:41.452" v="76" actId="26606"/>
          <ac:picMkLst>
            <pc:docMk/>
            <pc:sldMk cId="3610812122" sldId="272"/>
            <ac:picMk id="3" creationId="{21A311DA-157E-4CCF-AB98-42A62BD30B28}"/>
          </ac:picMkLst>
        </pc:picChg>
      </pc:sldChg>
      <pc:sldChg chg="addSp modSp add mod setBg">
        <pc:chgData name="Sarah Gothard" userId="0e53f415fda5f162" providerId="LiveId" clId="{519B3A19-B1E6-47AE-851C-D2568E75A176}" dt="2019-09-29T18:19:28.432" v="93" actId="26606"/>
        <pc:sldMkLst>
          <pc:docMk/>
          <pc:sldMk cId="509782714" sldId="273"/>
        </pc:sldMkLst>
        <pc:spChg chg="mod ord">
          <ac:chgData name="Sarah Gothard" userId="0e53f415fda5f162" providerId="LiveId" clId="{519B3A19-B1E6-47AE-851C-D2568E75A176}" dt="2019-09-29T18:19:28.432" v="93" actId="26606"/>
          <ac:spMkLst>
            <pc:docMk/>
            <pc:sldMk cId="509782714" sldId="273"/>
            <ac:spMk id="2" creationId="{8B74D964-8A35-4DE7-BE99-337906122B2F}"/>
          </ac:spMkLst>
        </pc:spChg>
        <pc:spChg chg="add">
          <ac:chgData name="Sarah Gothard" userId="0e53f415fda5f162" providerId="LiveId" clId="{519B3A19-B1E6-47AE-851C-D2568E75A176}" dt="2019-09-29T18:19:28.432" v="93" actId="26606"/>
          <ac:spMkLst>
            <pc:docMk/>
            <pc:sldMk cId="509782714" sldId="273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9:28.432" v="93" actId="26606"/>
          <ac:spMkLst>
            <pc:docMk/>
            <pc:sldMk cId="509782714" sldId="273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9:28.432" v="93" actId="26606"/>
          <ac:picMkLst>
            <pc:docMk/>
            <pc:sldMk cId="509782714" sldId="273"/>
            <ac:picMk id="3" creationId="{5C36A196-8ECC-4049-93A3-790ED1B68776}"/>
          </ac:picMkLst>
        </pc:picChg>
      </pc:sldChg>
      <pc:sldChg chg="addSp modSp add mod setBg">
        <pc:chgData name="Sarah Gothard" userId="0e53f415fda5f162" providerId="LiveId" clId="{519B3A19-B1E6-47AE-851C-D2568E75A176}" dt="2019-09-29T18:19:44.893" v="98" actId="26606"/>
        <pc:sldMkLst>
          <pc:docMk/>
          <pc:sldMk cId="339282736" sldId="274"/>
        </pc:sldMkLst>
        <pc:spChg chg="mod ord">
          <ac:chgData name="Sarah Gothard" userId="0e53f415fda5f162" providerId="LiveId" clId="{519B3A19-B1E6-47AE-851C-D2568E75A176}" dt="2019-09-29T18:19:44.893" v="98" actId="26606"/>
          <ac:spMkLst>
            <pc:docMk/>
            <pc:sldMk cId="339282736" sldId="274"/>
            <ac:spMk id="2" creationId="{FA33B306-E03A-4B4A-A098-41DF322FE172}"/>
          </ac:spMkLst>
        </pc:spChg>
        <pc:spChg chg="add">
          <ac:chgData name="Sarah Gothard" userId="0e53f415fda5f162" providerId="LiveId" clId="{519B3A19-B1E6-47AE-851C-D2568E75A176}" dt="2019-09-29T18:19:44.893" v="98" actId="26606"/>
          <ac:spMkLst>
            <pc:docMk/>
            <pc:sldMk cId="339282736" sldId="274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9:44.893" v="98" actId="26606"/>
          <ac:spMkLst>
            <pc:docMk/>
            <pc:sldMk cId="339282736" sldId="274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9:44.893" v="98" actId="26606"/>
          <ac:picMkLst>
            <pc:docMk/>
            <pc:sldMk cId="339282736" sldId="274"/>
            <ac:picMk id="3" creationId="{D73C83C7-961D-4318-AD3B-FE26C83D51D7}"/>
          </ac:picMkLst>
        </pc:picChg>
      </pc:sldChg>
      <pc:sldChg chg="addSp modSp add mod setBg">
        <pc:chgData name="Sarah Gothard" userId="0e53f415fda5f162" providerId="LiveId" clId="{519B3A19-B1E6-47AE-851C-D2568E75A176}" dt="2019-09-29T18:19:58.123" v="103" actId="26606"/>
        <pc:sldMkLst>
          <pc:docMk/>
          <pc:sldMk cId="3720653721" sldId="275"/>
        </pc:sldMkLst>
        <pc:spChg chg="mod ord">
          <ac:chgData name="Sarah Gothard" userId="0e53f415fda5f162" providerId="LiveId" clId="{519B3A19-B1E6-47AE-851C-D2568E75A176}" dt="2019-09-29T18:19:58.123" v="103" actId="26606"/>
          <ac:spMkLst>
            <pc:docMk/>
            <pc:sldMk cId="3720653721" sldId="275"/>
            <ac:spMk id="2" creationId="{D6A27C60-A2C8-4CFD-B0E9-D051F7D8FA16}"/>
          </ac:spMkLst>
        </pc:spChg>
        <pc:spChg chg="add">
          <ac:chgData name="Sarah Gothard" userId="0e53f415fda5f162" providerId="LiveId" clId="{519B3A19-B1E6-47AE-851C-D2568E75A176}" dt="2019-09-29T18:19:58.123" v="103" actId="26606"/>
          <ac:spMkLst>
            <pc:docMk/>
            <pc:sldMk cId="3720653721" sldId="275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19:58.123" v="103" actId="26606"/>
          <ac:spMkLst>
            <pc:docMk/>
            <pc:sldMk cId="3720653721" sldId="275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19:58.123" v="103" actId="26606"/>
          <ac:picMkLst>
            <pc:docMk/>
            <pc:sldMk cId="3720653721" sldId="275"/>
            <ac:picMk id="3" creationId="{5D2640D3-6D5E-400B-B0A1-C9AC86F64604}"/>
          </ac:picMkLst>
        </pc:picChg>
      </pc:sldChg>
      <pc:sldChg chg="addSp modSp add mod setBg">
        <pc:chgData name="Sarah Gothard" userId="0e53f415fda5f162" providerId="LiveId" clId="{519B3A19-B1E6-47AE-851C-D2568E75A176}" dt="2019-09-29T18:20:05.268" v="106" actId="26606"/>
        <pc:sldMkLst>
          <pc:docMk/>
          <pc:sldMk cId="2240470352" sldId="276"/>
        </pc:sldMkLst>
        <pc:spChg chg="mod ord">
          <ac:chgData name="Sarah Gothard" userId="0e53f415fda5f162" providerId="LiveId" clId="{519B3A19-B1E6-47AE-851C-D2568E75A176}" dt="2019-09-29T18:20:05.268" v="106" actId="26606"/>
          <ac:spMkLst>
            <pc:docMk/>
            <pc:sldMk cId="2240470352" sldId="276"/>
            <ac:spMk id="2" creationId="{5894BF3F-2BF5-4A16-BD9B-7F113637AE99}"/>
          </ac:spMkLst>
        </pc:spChg>
        <pc:spChg chg="add">
          <ac:chgData name="Sarah Gothard" userId="0e53f415fda5f162" providerId="LiveId" clId="{519B3A19-B1E6-47AE-851C-D2568E75A176}" dt="2019-09-29T18:20:05.268" v="106" actId="26606"/>
          <ac:spMkLst>
            <pc:docMk/>
            <pc:sldMk cId="2240470352" sldId="276"/>
            <ac:spMk id="8" creationId="{01D0AF59-99C3-4251-AB9A-C966C6AD4400}"/>
          </ac:spMkLst>
        </pc:spChg>
        <pc:spChg chg="add">
          <ac:chgData name="Sarah Gothard" userId="0e53f415fda5f162" providerId="LiveId" clId="{519B3A19-B1E6-47AE-851C-D2568E75A176}" dt="2019-09-29T18:20:05.268" v="106" actId="26606"/>
          <ac:spMkLst>
            <pc:docMk/>
            <pc:sldMk cId="2240470352" sldId="276"/>
            <ac:spMk id="10" creationId="{1855405F-37A2-4869-9154-F8BE3BECE6C3}"/>
          </ac:spMkLst>
        </pc:spChg>
        <pc:picChg chg="add mod">
          <ac:chgData name="Sarah Gothard" userId="0e53f415fda5f162" providerId="LiveId" clId="{519B3A19-B1E6-47AE-851C-D2568E75A176}" dt="2019-09-29T18:20:05.268" v="106" actId="26606"/>
          <ac:picMkLst>
            <pc:docMk/>
            <pc:sldMk cId="2240470352" sldId="276"/>
            <ac:picMk id="3" creationId="{8EBC00F1-6170-4974-9E68-D3D2E050C27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152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512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18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6503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949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1686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775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40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87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502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538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2432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9081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97211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59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8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0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75011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36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76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06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422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440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808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6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10" r:id="rId20"/>
    <p:sldLayoutId id="2147483811" r:id="rId21"/>
    <p:sldLayoutId id="2147483723" r:id="rId22"/>
    <p:sldLayoutId id="2147483726" r:id="rId2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73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E86DAB-D4A3-4605-ACCD-224309744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56" y="2411852"/>
            <a:ext cx="10043886" cy="203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A2618-83C3-EB8F-CA3B-21797EE0B1C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63"/>
            <a:ext cx="12192000" cy="475247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B9EA3-1137-362B-4170-8E0ABD9A0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253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40628-3257-AF99-FC81-B95C7B69CEC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BE26A-3BF8-6CC2-F1C3-B0729FEB5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65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BD8FFD-BE38-075D-5242-17C5D28B5ACA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4392E2-520F-0C0E-ECBE-96CCF126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67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4670A0E-3E32-C421-FED3-AA327380B84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6747"/>
            <a:ext cx="12192000" cy="4764505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346B5B-09E1-38F0-26E3-55B218D5A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28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173CAA-51D1-8247-B1F0-4EF8EB0F94A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18B3E3-48AB-CA11-FDBC-2B2A81EC2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470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A2C882-CB60-8992-AF3F-7EDF693FC60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11DA5-40BA-84F7-08A2-8982FD25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21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34E841-BB08-5B04-EB36-CB6F387F8F5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A1B45-76B8-4D14-DEB3-EFD09145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655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0FEE7D-4472-B414-4E8A-DE5C26FE963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589"/>
            <a:ext cx="12192000" cy="4884821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71B7D-DDC2-A54D-9A7C-1C3F74282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28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BFFB96-53F0-5271-08F5-6D8C10A02D9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EA13C-91DC-8B58-88C5-B4D31317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82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D2A299-D00A-78D0-3C7A-B38E17CCDE2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29591-D14A-6DBF-4390-E6C8EAD8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12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F9A3C3-C736-F26C-39D0-6B04AE882B31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1363"/>
            <a:ext cx="12192000" cy="4295274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A62758-B716-2F84-C6CB-CE99FA310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14BB89-030E-CD83-E6E9-EA8E28D1720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D03C7-0642-36E5-80E4-6FD66F34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2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CE21A6C-5DA5-7F30-5F09-2ADD621EFE3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912C4-6CAE-0026-B327-92E55D92D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40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</Words>
  <Application>Microsoft Office PowerPoint</Application>
  <PresentationFormat>Widescreen</PresentationFormat>
  <Paragraphs>16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Calisto MT</vt:lpstr>
      <vt:lpstr>Wingdings 2</vt:lpstr>
      <vt:lpstr>Hymns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2019-09-29T18:20:05Z</dcterms:created>
  <dcterms:modified xsi:type="dcterms:W3CDTF">2026-01-23T14:54:00Z</dcterms:modified>
</cp:coreProperties>
</file>