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256" r:id="rId4"/>
    <p:sldId id="340" r:id="rId5"/>
    <p:sldId id="341" r:id="rId6"/>
    <p:sldId id="345" r:id="rId7"/>
    <p:sldId id="347" r:id="rId8"/>
    <p:sldId id="348" r:id="rId9"/>
    <p:sldId id="342" r:id="rId10"/>
    <p:sldId id="343" r:id="rId11"/>
    <p:sldId id="34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A4581-8E96-4078-8779-A685D4269B3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043F1-4566-433F-9868-FB9F1A0F9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62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42A9-9612-D648-9AD0-6E75E1CAC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A9BA4-C9A6-AC73-C94A-96866FB88D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7C588-1020-BB9C-1A74-2855EED5A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428AF-24D6-D691-6B91-88712B5E0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16A6D-6CA0-67CF-F6F1-10D81479F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7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8DE5-8219-F9F9-3FB9-FD2626E75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136E7F-9A9A-1CFD-F335-959FB725A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6979D-66CF-AE88-8746-C3341D43C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70D74-8148-79C9-7163-90856F3B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65537-EE3D-3D97-CAB8-85D301B1A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6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351276-1098-9AF0-4522-AEF23C2E12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E50BBB-B191-F028-F7C8-709B685A6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2B48-9A05-6ADC-1014-67751E004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B3FDE-4DD5-B93E-04F2-7DA122E83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03081-D675-B1C6-C1C1-3895F5394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29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8364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51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0741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09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63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304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80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4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5DFE-DBE8-AB6F-427C-42EAB1001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C08C9-1CD4-EA4D-F98E-CB909B455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DB37-BEC2-4AC2-D6CF-0886F4ED0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24E53-8197-B63E-F7C2-5A65DCF9A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2875A-1992-5E58-D3FB-04FDC516E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82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855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87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255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8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5C4E2-047F-0989-8453-5FC6A8C8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42E49-722E-AB89-B56D-CBD15F5CA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3C7CC-D796-8BD8-EBBC-7A158605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2978B-BE45-FB21-E81F-37361831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7FF1A-72D5-2235-B768-1289D872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6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684C0-7B28-1A4D-BE9C-93ADD7966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380D2-2311-E34D-6484-64F1B68825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7C829-5BE0-AB25-D71E-69C1D0EAC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AEC6D-D22F-4331-9642-AE9419355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AB0C0A-2A43-65DE-9887-EF8B21FC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A8695-50E6-7A11-2241-31C3D38CA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3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15E61-82BA-9097-2B78-6E283605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CECE5-BBA4-9E4A-1860-B3B8B41AC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1C628-312D-1357-656F-6C4D37797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511D4-F4FC-E725-6B95-6EA9DF8111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B23194-F77B-AED0-B20C-37C75162FF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6C02E-16FB-8B06-BBAA-1929BF84E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54622-F30A-E34F-12C5-4BF61AB0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A6A69C-3A14-39AF-781E-0E8E6FED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2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6A284-C1F2-1C36-6DBC-BC663FA0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F5220-D5EE-2A63-AEA7-B6A70661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E9E6C0-0207-FD87-D97A-AABBDA4DD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74CDA-456F-DDFD-0BC9-FA6310292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5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53BCF-040B-06CE-3EF3-487A865A7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A704BE-1A05-1453-047F-BC5F2AD4B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346BC5-7F20-0CE7-8C50-765B6FD7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7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6CB7B-1401-6C62-FC2C-6746BDC76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19B98-C7C9-DA25-D901-8B7228559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AB02D-1C9E-043F-DAE8-31C5F9090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78ECF-C715-6C6C-F85B-68285A6EA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79BD7-B9AE-29D1-249C-4996CA016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CEC65F-A86A-D360-99D4-CFBB33B0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37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CC01C-339F-65C8-F848-A6188A809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D933B0-9068-E1B2-63C8-77E97A8332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AB19A9-BAA8-CBB0-CDD5-39C607873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79F87-76BC-C3A4-EB67-FFBAEDF3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52CA1-6793-0C3D-8C13-224121EF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23432-C0DB-1224-D828-C28FE2222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17FB96-E62B-84EE-2FBB-1D53BA6B3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26013-6F0D-3676-1A6E-664CE85AD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332EF-D2C2-8A8B-3B48-04BB5CC7D7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DEC997-FCDB-48EC-BFB7-267A14CA575F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4629-0E23-891F-BD1E-DAAE72F28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E7660-1E4C-DDFC-6CD5-17519B970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8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64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5EAF86A0-0A9C-1A47-7F6A-1B2629F22788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991032"/>
            <a:ext cx="10287000" cy="287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7E181-86D9-BF55-23DC-0D7AA0536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D13D73D1-6A02-0253-A548-DCC63F43DA4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0" name="Footer Placeholder 39">
            <a:extLst>
              <a:ext uri="{FF2B5EF4-FFF2-40B4-BE49-F238E27FC236}">
                <a16:creationId xmlns:a16="http://schemas.microsoft.com/office/drawing/2014/main" id="{D50A587E-6F4A-DA8A-5DB9-3232110C1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690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A9CEF1C5-3003-FFD7-4F04-7C598317B88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9" name="Footer Placeholder 38">
            <a:extLst>
              <a:ext uri="{FF2B5EF4-FFF2-40B4-BE49-F238E27FC236}">
                <a16:creationId xmlns:a16="http://schemas.microsoft.com/office/drawing/2014/main" id="{DDD59533-B6B7-696F-197D-518A21483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41852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76554-CA5D-3E5C-1279-6971603D4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57516B16-CEAD-FB0E-0F5A-B1C0C1E80B4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9576"/>
            <a:ext cx="12192000" cy="4498848"/>
          </a:xfrm>
          <a:prstGeom prst="rect">
            <a:avLst/>
          </a:prstGeom>
        </p:spPr>
      </p:pic>
      <p:sp>
        <p:nvSpPr>
          <p:cNvPr id="39" name="Footer Placeholder 38">
            <a:extLst>
              <a:ext uri="{FF2B5EF4-FFF2-40B4-BE49-F238E27FC236}">
                <a16:creationId xmlns:a16="http://schemas.microsoft.com/office/drawing/2014/main" id="{5BE159B5-78A2-19A2-85A1-F9C51F982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671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37A6E-96CB-5262-3DB2-17B4F8A27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771A67D5-7010-B551-4E16-87A4BADF741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0" name="Footer Placeholder 39">
            <a:extLst>
              <a:ext uri="{FF2B5EF4-FFF2-40B4-BE49-F238E27FC236}">
                <a16:creationId xmlns:a16="http://schemas.microsoft.com/office/drawing/2014/main" id="{C2240380-7077-1B68-FE25-222DEE66A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136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77A77-5769-8B1E-97FF-7644E17CD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614ADF41-A75E-E788-9896-8064CE4B584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9" name="Footer Placeholder 38">
            <a:extLst>
              <a:ext uri="{FF2B5EF4-FFF2-40B4-BE49-F238E27FC236}">
                <a16:creationId xmlns:a16="http://schemas.microsoft.com/office/drawing/2014/main" id="{7BAE4516-77B9-3B79-8FD7-F8A0A3DE1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6223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7AADE-CD87-C386-D196-261CC9E08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FC9B2D32-BBDB-109C-5BF5-B6A71A349F8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9284"/>
            <a:ext cx="12192000" cy="4599432"/>
          </a:xfrm>
          <a:prstGeom prst="rect">
            <a:avLst/>
          </a:prstGeom>
        </p:spPr>
      </p:pic>
      <p:sp>
        <p:nvSpPr>
          <p:cNvPr id="38" name="Footer Placeholder 37">
            <a:extLst>
              <a:ext uri="{FF2B5EF4-FFF2-40B4-BE49-F238E27FC236}">
                <a16:creationId xmlns:a16="http://schemas.microsoft.com/office/drawing/2014/main" id="{4EF543EE-B59C-6500-64FA-ABC2B023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38352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C513E-792F-F8D3-6D1F-8DCD61196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D12949DB-4A45-EB7B-48C9-610699D7FF7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8" name="Footer Placeholder 37">
            <a:extLst>
              <a:ext uri="{FF2B5EF4-FFF2-40B4-BE49-F238E27FC236}">
                <a16:creationId xmlns:a16="http://schemas.microsoft.com/office/drawing/2014/main" id="{22CE9C12-7F65-E813-FAC6-AAA5E9EF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49219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6F13F-BBD9-D828-3D67-647F8CE33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>
            <a:extLst>
              <a:ext uri="{FF2B5EF4-FFF2-40B4-BE49-F238E27FC236}">
                <a16:creationId xmlns:a16="http://schemas.microsoft.com/office/drawing/2014/main" id="{CA02E95F-64B7-54A2-D441-4548D43C1DF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6" name="Footer Placeholder 45">
            <a:extLst>
              <a:ext uri="{FF2B5EF4-FFF2-40B4-BE49-F238E27FC236}">
                <a16:creationId xmlns:a16="http://schemas.microsoft.com/office/drawing/2014/main" id="{6C916651-4453-1CDF-2847-4AD8DB9DA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4735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D8223-9168-E80F-7DC1-4EDF8BE7F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0E317FEE-D723-5528-0D24-CA6C82301ED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5860"/>
            <a:ext cx="12192000" cy="4526280"/>
          </a:xfrm>
          <a:prstGeom prst="rect">
            <a:avLst/>
          </a:prstGeom>
        </p:spPr>
      </p:pic>
      <p:sp>
        <p:nvSpPr>
          <p:cNvPr id="38" name="Footer Placeholder 37">
            <a:extLst>
              <a:ext uri="{FF2B5EF4-FFF2-40B4-BE49-F238E27FC236}">
                <a16:creationId xmlns:a16="http://schemas.microsoft.com/office/drawing/2014/main" id="{2A3A4B3A-AC7D-44BF-91DF-786998B77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5800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2026-01-31T00:38:18Z</dcterms:created>
  <dcterms:modified xsi:type="dcterms:W3CDTF">2026-02-07T14:37:06Z</dcterms:modified>
</cp:coreProperties>
</file>