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20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C1FD3802-C5A5-4A05-9197-AB1A918244FA}"/>
    <pc:docChg chg="custSel addSld delSld modSld">
      <pc:chgData name="Sarah Gothard" userId="0e53f415fda5f162" providerId="LiveId" clId="{C1FD3802-C5A5-4A05-9197-AB1A918244FA}" dt="2022-03-07T02:56:42.534" v="34" actId="26606"/>
      <pc:docMkLst>
        <pc:docMk/>
      </pc:docMkLst>
      <pc:sldChg chg="addSp delSp modSp mod">
        <pc:chgData name="Sarah Gothard" userId="0e53f415fda5f162" providerId="LiveId" clId="{C1FD3802-C5A5-4A05-9197-AB1A918244FA}" dt="2022-03-07T02:51:05.625" v="5" actId="26606"/>
        <pc:sldMkLst>
          <pc:docMk/>
          <pc:sldMk cId="4119332043" sldId="256"/>
        </pc:sldMkLst>
        <pc:spChg chg="ord">
          <ac:chgData name="Sarah Gothard" userId="0e53f415fda5f162" providerId="LiveId" clId="{C1FD3802-C5A5-4A05-9197-AB1A918244FA}" dt="2022-03-07T02:51:05.625" v="5" actId="26606"/>
          <ac:spMkLst>
            <pc:docMk/>
            <pc:sldMk cId="4119332043" sldId="256"/>
            <ac:spMk id="6" creationId="{F0967F4C-154C-44A0-9C42-61157902A035}"/>
          </ac:spMkLst>
        </pc:spChg>
        <pc:spChg chg="del">
          <ac:chgData name="Sarah Gothard" userId="0e53f415fda5f162" providerId="LiveId" clId="{C1FD3802-C5A5-4A05-9197-AB1A918244FA}" dt="2022-03-07T02:51:05.625" v="5" actId="26606"/>
          <ac:spMkLst>
            <pc:docMk/>
            <pc:sldMk cId="4119332043" sldId="256"/>
            <ac:spMk id="45" creationId="{01D0AF59-99C3-4251-AB9A-C966C6AD4400}"/>
          </ac:spMkLst>
        </pc:spChg>
        <pc:spChg chg="del">
          <ac:chgData name="Sarah Gothard" userId="0e53f415fda5f162" providerId="LiveId" clId="{C1FD3802-C5A5-4A05-9197-AB1A918244FA}" dt="2022-03-07T02:51:05.625" v="5" actId="26606"/>
          <ac:spMkLst>
            <pc:docMk/>
            <pc:sldMk cId="4119332043" sldId="256"/>
            <ac:spMk id="46" creationId="{1855405F-37A2-4869-9154-F8BE3BECE6C3}"/>
          </ac:spMkLst>
        </pc:spChg>
        <pc:spChg chg="add">
          <ac:chgData name="Sarah Gothard" userId="0e53f415fda5f162" providerId="LiveId" clId="{C1FD3802-C5A5-4A05-9197-AB1A918244FA}" dt="2022-03-07T02:51:05.625" v="5" actId="26606"/>
          <ac:spMkLst>
            <pc:docMk/>
            <pc:sldMk cId="4119332043" sldId="256"/>
            <ac:spMk id="51" creationId="{01D0AF59-99C3-4251-AB9A-C966C6AD4400}"/>
          </ac:spMkLst>
        </pc:spChg>
        <pc:spChg chg="add">
          <ac:chgData name="Sarah Gothard" userId="0e53f415fda5f162" providerId="LiveId" clId="{C1FD3802-C5A5-4A05-9197-AB1A918244FA}" dt="2022-03-07T02:51:05.625" v="5" actId="26606"/>
          <ac:spMkLst>
            <pc:docMk/>
            <pc:sldMk cId="4119332043" sldId="256"/>
            <ac:spMk id="53" creationId="{1855405F-37A2-4869-9154-F8BE3BECE6C3}"/>
          </ac:spMkLst>
        </pc:spChg>
        <pc:picChg chg="add mod">
          <ac:chgData name="Sarah Gothard" userId="0e53f415fda5f162" providerId="LiveId" clId="{C1FD3802-C5A5-4A05-9197-AB1A918244FA}" dt="2022-03-07T02:51:05.625" v="5" actId="26606"/>
          <ac:picMkLst>
            <pc:docMk/>
            <pc:sldMk cId="4119332043" sldId="256"/>
            <ac:picMk id="3" creationId="{0F1CF562-C88E-4471-A2E1-2CF4554DA90D}"/>
          </ac:picMkLst>
        </pc:picChg>
        <pc:picChg chg="del">
          <ac:chgData name="Sarah Gothard" userId="0e53f415fda5f162" providerId="LiveId" clId="{C1FD3802-C5A5-4A05-9197-AB1A918244FA}" dt="2022-03-07T02:50:16.942" v="0" actId="478"/>
          <ac:picMkLst>
            <pc:docMk/>
            <pc:sldMk cId="4119332043" sldId="256"/>
            <ac:picMk id="7" creationId="{C3C8BCD3-8208-4C41-9D39-4BEC41D7181B}"/>
          </ac:picMkLst>
        </pc:picChg>
      </pc:sldChg>
      <pc:sldChg chg="addSp delSp modSp mod">
        <pc:chgData name="Sarah Gothard" userId="0e53f415fda5f162" providerId="LiveId" clId="{C1FD3802-C5A5-4A05-9197-AB1A918244FA}" dt="2022-03-07T02:51:19.708" v="7" actId="26606"/>
        <pc:sldMkLst>
          <pc:docMk/>
          <pc:sldMk cId="1873351668" sldId="261"/>
        </pc:sldMkLst>
        <pc:spChg chg="ord">
          <ac:chgData name="Sarah Gothard" userId="0e53f415fda5f162" providerId="LiveId" clId="{C1FD3802-C5A5-4A05-9197-AB1A918244FA}" dt="2022-03-07T02:51:19.708" v="7" actId="26606"/>
          <ac:spMkLst>
            <pc:docMk/>
            <pc:sldMk cId="1873351668" sldId="261"/>
            <ac:spMk id="6" creationId="{968A1BD1-AC86-463F-97D0-B384C23BCD3E}"/>
          </ac:spMkLst>
        </pc:spChg>
        <pc:spChg chg="del">
          <ac:chgData name="Sarah Gothard" userId="0e53f415fda5f162" providerId="LiveId" clId="{C1FD3802-C5A5-4A05-9197-AB1A918244FA}" dt="2022-03-07T02:51:19.708" v="7" actId="26606"/>
          <ac:spMkLst>
            <pc:docMk/>
            <pc:sldMk cId="1873351668" sldId="261"/>
            <ac:spMk id="38" creationId="{01D0AF59-99C3-4251-AB9A-C966C6AD4400}"/>
          </ac:spMkLst>
        </pc:spChg>
        <pc:spChg chg="del">
          <ac:chgData name="Sarah Gothard" userId="0e53f415fda5f162" providerId="LiveId" clId="{C1FD3802-C5A5-4A05-9197-AB1A918244FA}" dt="2022-03-07T02:51:19.708" v="7" actId="26606"/>
          <ac:spMkLst>
            <pc:docMk/>
            <pc:sldMk cId="1873351668" sldId="261"/>
            <ac:spMk id="40" creationId="{1855405F-37A2-4869-9154-F8BE3BECE6C3}"/>
          </ac:spMkLst>
        </pc:spChg>
        <pc:spChg chg="add">
          <ac:chgData name="Sarah Gothard" userId="0e53f415fda5f162" providerId="LiveId" clId="{C1FD3802-C5A5-4A05-9197-AB1A918244FA}" dt="2022-03-07T02:51:19.708" v="7" actId="26606"/>
          <ac:spMkLst>
            <pc:docMk/>
            <pc:sldMk cId="1873351668" sldId="261"/>
            <ac:spMk id="45" creationId="{01D0AF59-99C3-4251-AB9A-C966C6AD4400}"/>
          </ac:spMkLst>
        </pc:spChg>
        <pc:spChg chg="add">
          <ac:chgData name="Sarah Gothard" userId="0e53f415fda5f162" providerId="LiveId" clId="{C1FD3802-C5A5-4A05-9197-AB1A918244FA}" dt="2022-03-07T02:51:19.708" v="7" actId="26606"/>
          <ac:spMkLst>
            <pc:docMk/>
            <pc:sldMk cId="1873351668" sldId="261"/>
            <ac:spMk id="47" creationId="{1855405F-37A2-4869-9154-F8BE3BECE6C3}"/>
          </ac:spMkLst>
        </pc:spChg>
        <pc:picChg chg="add mod">
          <ac:chgData name="Sarah Gothard" userId="0e53f415fda5f162" providerId="LiveId" clId="{C1FD3802-C5A5-4A05-9197-AB1A918244FA}" dt="2022-03-07T02:51:19.708" v="7" actId="26606"/>
          <ac:picMkLst>
            <pc:docMk/>
            <pc:sldMk cId="1873351668" sldId="261"/>
            <ac:picMk id="3" creationId="{977C2741-134C-489D-B62C-9B9A7A0250B1}"/>
          </ac:picMkLst>
        </pc:picChg>
        <pc:picChg chg="del">
          <ac:chgData name="Sarah Gothard" userId="0e53f415fda5f162" providerId="LiveId" clId="{C1FD3802-C5A5-4A05-9197-AB1A918244FA}" dt="2022-03-07T02:50:18.507" v="1" actId="478"/>
          <ac:picMkLst>
            <pc:docMk/>
            <pc:sldMk cId="1873351668" sldId="261"/>
            <ac:picMk id="4" creationId="{F2288FBA-8B3D-485C-9F87-6137E01DA125}"/>
          </ac:picMkLst>
        </pc:picChg>
      </pc:sldChg>
      <pc:sldChg chg="addSp delSp modSp mod">
        <pc:chgData name="Sarah Gothard" userId="0e53f415fda5f162" providerId="LiveId" clId="{C1FD3802-C5A5-4A05-9197-AB1A918244FA}" dt="2022-03-07T02:53:20.286" v="11" actId="27614"/>
        <pc:sldMkLst>
          <pc:docMk/>
          <pc:sldMk cId="4179602484" sldId="262"/>
        </pc:sldMkLst>
        <pc:spChg chg="add del mod">
          <ac:chgData name="Sarah Gothard" userId="0e53f415fda5f162" providerId="LiveId" clId="{C1FD3802-C5A5-4A05-9197-AB1A918244FA}" dt="2022-03-07T02:51:46.771" v="9" actId="26606"/>
          <ac:spMkLst>
            <pc:docMk/>
            <pc:sldMk cId="4179602484" sldId="262"/>
            <ac:spMk id="3" creationId="{3876D860-12DD-4BA6-85C3-F7ACA8EBF789}"/>
          </ac:spMkLst>
        </pc:spChg>
        <pc:spChg chg="ord">
          <ac:chgData name="Sarah Gothard" userId="0e53f415fda5f162" providerId="LiveId" clId="{C1FD3802-C5A5-4A05-9197-AB1A918244FA}" dt="2022-03-07T02:51:46.771" v="9" actId="26606"/>
          <ac:spMkLst>
            <pc:docMk/>
            <pc:sldMk cId="4179602484" sldId="262"/>
            <ac:spMk id="4" creationId="{21C315CC-7969-473A-8DD9-987B9FE7C08A}"/>
          </ac:spMkLst>
        </pc:spChg>
        <pc:spChg chg="del">
          <ac:chgData name="Sarah Gothard" userId="0e53f415fda5f162" providerId="LiveId" clId="{C1FD3802-C5A5-4A05-9197-AB1A918244FA}" dt="2022-03-07T02:51:46.771" v="9" actId="26606"/>
          <ac:spMkLst>
            <pc:docMk/>
            <pc:sldMk cId="4179602484" sldId="262"/>
            <ac:spMk id="27" creationId="{01D0AF59-99C3-4251-AB9A-C966C6AD4400}"/>
          </ac:spMkLst>
        </pc:spChg>
        <pc:spChg chg="del">
          <ac:chgData name="Sarah Gothard" userId="0e53f415fda5f162" providerId="LiveId" clId="{C1FD3802-C5A5-4A05-9197-AB1A918244FA}" dt="2022-03-07T02:51:46.771" v="9" actId="26606"/>
          <ac:spMkLst>
            <pc:docMk/>
            <pc:sldMk cId="4179602484" sldId="262"/>
            <ac:spMk id="29" creationId="{1855405F-37A2-4869-9154-F8BE3BECE6C3}"/>
          </ac:spMkLst>
        </pc:spChg>
        <pc:spChg chg="add">
          <ac:chgData name="Sarah Gothard" userId="0e53f415fda5f162" providerId="LiveId" clId="{C1FD3802-C5A5-4A05-9197-AB1A918244FA}" dt="2022-03-07T02:51:46.771" v="9" actId="26606"/>
          <ac:spMkLst>
            <pc:docMk/>
            <pc:sldMk cId="4179602484" sldId="262"/>
            <ac:spMk id="34" creationId="{01D0AF59-99C3-4251-AB9A-C966C6AD4400}"/>
          </ac:spMkLst>
        </pc:spChg>
        <pc:spChg chg="add">
          <ac:chgData name="Sarah Gothard" userId="0e53f415fda5f162" providerId="LiveId" clId="{C1FD3802-C5A5-4A05-9197-AB1A918244FA}" dt="2022-03-07T02:51:46.771" v="9" actId="26606"/>
          <ac:spMkLst>
            <pc:docMk/>
            <pc:sldMk cId="4179602484" sldId="262"/>
            <ac:spMk id="36" creationId="{1855405F-37A2-4869-9154-F8BE3BECE6C3}"/>
          </ac:spMkLst>
        </pc:spChg>
        <pc:picChg chg="add mod">
          <ac:chgData name="Sarah Gothard" userId="0e53f415fda5f162" providerId="LiveId" clId="{C1FD3802-C5A5-4A05-9197-AB1A918244FA}" dt="2022-03-07T02:53:20.286" v="11" actId="27614"/>
          <ac:picMkLst>
            <pc:docMk/>
            <pc:sldMk cId="4179602484" sldId="262"/>
            <ac:picMk id="6" creationId="{01FF5892-8CEC-4FE5-8B65-1E2BF31B5C1C}"/>
          </ac:picMkLst>
        </pc:picChg>
        <pc:picChg chg="del">
          <ac:chgData name="Sarah Gothard" userId="0e53f415fda5f162" providerId="LiveId" clId="{C1FD3802-C5A5-4A05-9197-AB1A918244FA}" dt="2022-03-07T02:50:21.606" v="2" actId="478"/>
          <ac:picMkLst>
            <pc:docMk/>
            <pc:sldMk cId="4179602484" sldId="262"/>
            <ac:picMk id="7" creationId="{851EB870-7970-4C25-AFEB-2F0F5546D8FA}"/>
          </ac:picMkLst>
        </pc:picChg>
      </pc:sldChg>
      <pc:sldChg chg="addSp delSp modSp new mod setBg">
        <pc:chgData name="Sarah Gothard" userId="0e53f415fda5f162" providerId="LiveId" clId="{C1FD3802-C5A5-4A05-9197-AB1A918244FA}" dt="2022-03-07T02:54:52.044" v="16" actId="27614"/>
        <pc:sldMkLst>
          <pc:docMk/>
          <pc:sldMk cId="51388263" sldId="263"/>
        </pc:sldMkLst>
        <pc:spChg chg="del">
          <ac:chgData name="Sarah Gothard" userId="0e53f415fda5f162" providerId="LiveId" clId="{C1FD3802-C5A5-4A05-9197-AB1A918244FA}" dt="2022-03-07T02:53:46.891" v="13" actId="26606"/>
          <ac:spMkLst>
            <pc:docMk/>
            <pc:sldMk cId="51388263" sldId="263"/>
            <ac:spMk id="2" creationId="{B6A70FAE-CA07-4887-9EF1-3600C1C2DBAE}"/>
          </ac:spMkLst>
        </pc:spChg>
        <pc:spChg chg="del">
          <ac:chgData name="Sarah Gothard" userId="0e53f415fda5f162" providerId="LiveId" clId="{C1FD3802-C5A5-4A05-9197-AB1A918244FA}" dt="2022-03-07T02:53:46.891" v="13" actId="26606"/>
          <ac:spMkLst>
            <pc:docMk/>
            <pc:sldMk cId="51388263" sldId="263"/>
            <ac:spMk id="3" creationId="{4D394818-6A0C-4B9E-B401-6597D14EA47E}"/>
          </ac:spMkLst>
        </pc:spChg>
        <pc:spChg chg="mod ord">
          <ac:chgData name="Sarah Gothard" userId="0e53f415fda5f162" providerId="LiveId" clId="{C1FD3802-C5A5-4A05-9197-AB1A918244FA}" dt="2022-03-07T02:53:46.891" v="13" actId="26606"/>
          <ac:spMkLst>
            <pc:docMk/>
            <pc:sldMk cId="51388263" sldId="263"/>
            <ac:spMk id="4" creationId="{C41A26CD-CDDE-4A41-8F89-581496B3689A}"/>
          </ac:spMkLst>
        </pc:spChg>
        <pc:spChg chg="add">
          <ac:chgData name="Sarah Gothard" userId="0e53f415fda5f162" providerId="LiveId" clId="{C1FD3802-C5A5-4A05-9197-AB1A918244FA}" dt="2022-03-07T02:53:46.891" v="13" actId="26606"/>
          <ac:spMkLst>
            <pc:docMk/>
            <pc:sldMk cId="51388263" sldId="263"/>
            <ac:spMk id="11" creationId="{01D0AF59-99C3-4251-AB9A-C966C6AD4400}"/>
          </ac:spMkLst>
        </pc:spChg>
        <pc:spChg chg="add">
          <ac:chgData name="Sarah Gothard" userId="0e53f415fda5f162" providerId="LiveId" clId="{C1FD3802-C5A5-4A05-9197-AB1A918244FA}" dt="2022-03-07T02:53:46.891" v="13" actId="26606"/>
          <ac:spMkLst>
            <pc:docMk/>
            <pc:sldMk cId="51388263" sldId="263"/>
            <ac:spMk id="13" creationId="{1855405F-37A2-4869-9154-F8BE3BECE6C3}"/>
          </ac:spMkLst>
        </pc:spChg>
        <pc:picChg chg="add mod">
          <ac:chgData name="Sarah Gothard" userId="0e53f415fda5f162" providerId="LiveId" clId="{C1FD3802-C5A5-4A05-9197-AB1A918244FA}" dt="2022-03-07T02:54:52.044" v="16" actId="27614"/>
          <ac:picMkLst>
            <pc:docMk/>
            <pc:sldMk cId="51388263" sldId="263"/>
            <ac:picMk id="6" creationId="{E3B8E3E6-56C8-4497-B3C2-DDAA17776B01}"/>
          </ac:picMkLst>
        </pc:picChg>
      </pc:sldChg>
      <pc:sldChg chg="del">
        <pc:chgData name="Sarah Gothard" userId="0e53f415fda5f162" providerId="LiveId" clId="{C1FD3802-C5A5-4A05-9197-AB1A918244FA}" dt="2022-03-07T02:50:29.492" v="3" actId="47"/>
        <pc:sldMkLst>
          <pc:docMk/>
          <pc:sldMk cId="3510241174" sldId="263"/>
        </pc:sldMkLst>
      </pc:sldChg>
      <pc:sldChg chg="del">
        <pc:chgData name="Sarah Gothard" userId="0e53f415fda5f162" providerId="LiveId" clId="{C1FD3802-C5A5-4A05-9197-AB1A918244FA}" dt="2022-03-07T02:50:29.492" v="3" actId="47"/>
        <pc:sldMkLst>
          <pc:docMk/>
          <pc:sldMk cId="615479179" sldId="264"/>
        </pc:sldMkLst>
      </pc:sldChg>
      <pc:sldChg chg="addSp delSp modSp new mod setBg">
        <pc:chgData name="Sarah Gothard" userId="0e53f415fda5f162" providerId="LiveId" clId="{C1FD3802-C5A5-4A05-9197-AB1A918244FA}" dt="2022-03-07T02:54:56.507" v="20" actId="27614"/>
        <pc:sldMkLst>
          <pc:docMk/>
          <pc:sldMk cId="4023255360" sldId="264"/>
        </pc:sldMkLst>
        <pc:spChg chg="del">
          <ac:chgData name="Sarah Gothard" userId="0e53f415fda5f162" providerId="LiveId" clId="{C1FD3802-C5A5-4A05-9197-AB1A918244FA}" dt="2022-03-07T02:54:53.170" v="18" actId="26606"/>
          <ac:spMkLst>
            <pc:docMk/>
            <pc:sldMk cId="4023255360" sldId="264"/>
            <ac:spMk id="2" creationId="{ADF00382-FA10-44A2-849B-35D0A2277752}"/>
          </ac:spMkLst>
        </pc:spChg>
        <pc:spChg chg="del">
          <ac:chgData name="Sarah Gothard" userId="0e53f415fda5f162" providerId="LiveId" clId="{C1FD3802-C5A5-4A05-9197-AB1A918244FA}" dt="2022-03-07T02:54:53.170" v="18" actId="26606"/>
          <ac:spMkLst>
            <pc:docMk/>
            <pc:sldMk cId="4023255360" sldId="264"/>
            <ac:spMk id="3" creationId="{A218BCA2-4B1D-488B-93E5-FCFD51697B0E}"/>
          </ac:spMkLst>
        </pc:spChg>
        <pc:spChg chg="mod ord">
          <ac:chgData name="Sarah Gothard" userId="0e53f415fda5f162" providerId="LiveId" clId="{C1FD3802-C5A5-4A05-9197-AB1A918244FA}" dt="2022-03-07T02:54:53.170" v="18" actId="26606"/>
          <ac:spMkLst>
            <pc:docMk/>
            <pc:sldMk cId="4023255360" sldId="264"/>
            <ac:spMk id="4" creationId="{045C7A5B-90FA-4EF7-BDAD-E4F587E2CDC9}"/>
          </ac:spMkLst>
        </pc:spChg>
        <pc:spChg chg="add">
          <ac:chgData name="Sarah Gothard" userId="0e53f415fda5f162" providerId="LiveId" clId="{C1FD3802-C5A5-4A05-9197-AB1A918244FA}" dt="2022-03-07T02:54:53.170" v="18" actId="26606"/>
          <ac:spMkLst>
            <pc:docMk/>
            <pc:sldMk cId="4023255360" sldId="264"/>
            <ac:spMk id="11" creationId="{01D0AF59-99C3-4251-AB9A-C966C6AD4400}"/>
          </ac:spMkLst>
        </pc:spChg>
        <pc:spChg chg="add">
          <ac:chgData name="Sarah Gothard" userId="0e53f415fda5f162" providerId="LiveId" clId="{C1FD3802-C5A5-4A05-9197-AB1A918244FA}" dt="2022-03-07T02:54:53.170" v="18" actId="26606"/>
          <ac:spMkLst>
            <pc:docMk/>
            <pc:sldMk cId="4023255360" sldId="264"/>
            <ac:spMk id="13" creationId="{1855405F-37A2-4869-9154-F8BE3BECE6C3}"/>
          </ac:spMkLst>
        </pc:spChg>
        <pc:picChg chg="add mod">
          <ac:chgData name="Sarah Gothard" userId="0e53f415fda5f162" providerId="LiveId" clId="{C1FD3802-C5A5-4A05-9197-AB1A918244FA}" dt="2022-03-07T02:54:56.507" v="20" actId="27614"/>
          <ac:picMkLst>
            <pc:docMk/>
            <pc:sldMk cId="4023255360" sldId="264"/>
            <ac:picMk id="6" creationId="{76D84612-0C0A-443D-81C5-5083ED1610B2}"/>
          </ac:picMkLst>
        </pc:picChg>
      </pc:sldChg>
      <pc:sldChg chg="del">
        <pc:chgData name="Sarah Gothard" userId="0e53f415fda5f162" providerId="LiveId" clId="{C1FD3802-C5A5-4A05-9197-AB1A918244FA}" dt="2022-03-07T02:50:29.492" v="3" actId="47"/>
        <pc:sldMkLst>
          <pc:docMk/>
          <pc:sldMk cId="879677553" sldId="265"/>
        </pc:sldMkLst>
      </pc:sldChg>
      <pc:sldChg chg="addSp delSp modSp new mod setBg">
        <pc:chgData name="Sarah Gothard" userId="0e53f415fda5f162" providerId="LiveId" clId="{C1FD3802-C5A5-4A05-9197-AB1A918244FA}" dt="2022-03-07T02:55:10.786" v="22" actId="26606"/>
        <pc:sldMkLst>
          <pc:docMk/>
          <pc:sldMk cId="4086368676" sldId="265"/>
        </pc:sldMkLst>
        <pc:spChg chg="del">
          <ac:chgData name="Sarah Gothard" userId="0e53f415fda5f162" providerId="LiveId" clId="{C1FD3802-C5A5-4A05-9197-AB1A918244FA}" dt="2022-03-07T02:55:10.786" v="22" actId="26606"/>
          <ac:spMkLst>
            <pc:docMk/>
            <pc:sldMk cId="4086368676" sldId="265"/>
            <ac:spMk id="2" creationId="{F8A88A31-5F26-40F2-86A7-83C52025506C}"/>
          </ac:spMkLst>
        </pc:spChg>
        <pc:spChg chg="del">
          <ac:chgData name="Sarah Gothard" userId="0e53f415fda5f162" providerId="LiveId" clId="{C1FD3802-C5A5-4A05-9197-AB1A918244FA}" dt="2022-03-07T02:55:10.786" v="22" actId="26606"/>
          <ac:spMkLst>
            <pc:docMk/>
            <pc:sldMk cId="4086368676" sldId="265"/>
            <ac:spMk id="3" creationId="{0FA52748-1760-418F-ACF9-EDAC3B2BB2FE}"/>
          </ac:spMkLst>
        </pc:spChg>
        <pc:spChg chg="mod ord">
          <ac:chgData name="Sarah Gothard" userId="0e53f415fda5f162" providerId="LiveId" clId="{C1FD3802-C5A5-4A05-9197-AB1A918244FA}" dt="2022-03-07T02:55:10.786" v="22" actId="26606"/>
          <ac:spMkLst>
            <pc:docMk/>
            <pc:sldMk cId="4086368676" sldId="265"/>
            <ac:spMk id="4" creationId="{0552CB65-2795-4E5D-9DB5-47A54BDD5344}"/>
          </ac:spMkLst>
        </pc:spChg>
        <pc:spChg chg="add">
          <ac:chgData name="Sarah Gothard" userId="0e53f415fda5f162" providerId="LiveId" clId="{C1FD3802-C5A5-4A05-9197-AB1A918244FA}" dt="2022-03-07T02:55:10.786" v="22" actId="26606"/>
          <ac:spMkLst>
            <pc:docMk/>
            <pc:sldMk cId="4086368676" sldId="265"/>
            <ac:spMk id="11" creationId="{01D0AF59-99C3-4251-AB9A-C966C6AD4400}"/>
          </ac:spMkLst>
        </pc:spChg>
        <pc:spChg chg="add">
          <ac:chgData name="Sarah Gothard" userId="0e53f415fda5f162" providerId="LiveId" clId="{C1FD3802-C5A5-4A05-9197-AB1A918244FA}" dt="2022-03-07T02:55:10.786" v="22" actId="26606"/>
          <ac:spMkLst>
            <pc:docMk/>
            <pc:sldMk cId="4086368676" sldId="265"/>
            <ac:spMk id="13" creationId="{1855405F-37A2-4869-9154-F8BE3BECE6C3}"/>
          </ac:spMkLst>
        </pc:spChg>
        <pc:picChg chg="add mod">
          <ac:chgData name="Sarah Gothard" userId="0e53f415fda5f162" providerId="LiveId" clId="{C1FD3802-C5A5-4A05-9197-AB1A918244FA}" dt="2022-03-07T02:55:10.786" v="22" actId="26606"/>
          <ac:picMkLst>
            <pc:docMk/>
            <pc:sldMk cId="4086368676" sldId="265"/>
            <ac:picMk id="6" creationId="{B29FEEB4-4FCB-48B3-8064-D120428D49E1}"/>
          </ac:picMkLst>
        </pc:picChg>
      </pc:sldChg>
      <pc:sldChg chg="del">
        <pc:chgData name="Sarah Gothard" userId="0e53f415fda5f162" providerId="LiveId" clId="{C1FD3802-C5A5-4A05-9197-AB1A918244FA}" dt="2022-03-07T02:50:29.492" v="3" actId="47"/>
        <pc:sldMkLst>
          <pc:docMk/>
          <pc:sldMk cId="2942805608" sldId="266"/>
        </pc:sldMkLst>
      </pc:sldChg>
      <pc:sldChg chg="addSp delSp modSp new mod setBg">
        <pc:chgData name="Sarah Gothard" userId="0e53f415fda5f162" providerId="LiveId" clId="{C1FD3802-C5A5-4A05-9197-AB1A918244FA}" dt="2022-03-07T02:55:48.430" v="27" actId="27614"/>
        <pc:sldMkLst>
          <pc:docMk/>
          <pc:sldMk cId="3748273037" sldId="266"/>
        </pc:sldMkLst>
        <pc:spChg chg="del">
          <ac:chgData name="Sarah Gothard" userId="0e53f415fda5f162" providerId="LiveId" clId="{C1FD3802-C5A5-4A05-9197-AB1A918244FA}" dt="2022-03-07T02:55:45.069" v="25" actId="26606"/>
          <ac:spMkLst>
            <pc:docMk/>
            <pc:sldMk cId="3748273037" sldId="266"/>
            <ac:spMk id="2" creationId="{750A9156-A9CA-44D4-8A27-ABE928A86B7C}"/>
          </ac:spMkLst>
        </pc:spChg>
        <pc:spChg chg="del">
          <ac:chgData name="Sarah Gothard" userId="0e53f415fda5f162" providerId="LiveId" clId="{C1FD3802-C5A5-4A05-9197-AB1A918244FA}" dt="2022-03-07T02:55:45.069" v="25" actId="26606"/>
          <ac:spMkLst>
            <pc:docMk/>
            <pc:sldMk cId="3748273037" sldId="266"/>
            <ac:spMk id="3" creationId="{8D13BD82-C1B8-419C-B21E-6E5E4B255810}"/>
          </ac:spMkLst>
        </pc:spChg>
        <pc:spChg chg="mod ord">
          <ac:chgData name="Sarah Gothard" userId="0e53f415fda5f162" providerId="LiveId" clId="{C1FD3802-C5A5-4A05-9197-AB1A918244FA}" dt="2022-03-07T02:55:45.069" v="25" actId="26606"/>
          <ac:spMkLst>
            <pc:docMk/>
            <pc:sldMk cId="3748273037" sldId="266"/>
            <ac:spMk id="4" creationId="{A52D7D02-B1A9-4966-A8BA-2CF36C395E75}"/>
          </ac:spMkLst>
        </pc:spChg>
        <pc:spChg chg="add">
          <ac:chgData name="Sarah Gothard" userId="0e53f415fda5f162" providerId="LiveId" clId="{C1FD3802-C5A5-4A05-9197-AB1A918244FA}" dt="2022-03-07T02:55:45.069" v="25" actId="26606"/>
          <ac:spMkLst>
            <pc:docMk/>
            <pc:sldMk cId="3748273037" sldId="266"/>
            <ac:spMk id="11" creationId="{01D0AF59-99C3-4251-AB9A-C966C6AD4400}"/>
          </ac:spMkLst>
        </pc:spChg>
        <pc:spChg chg="add">
          <ac:chgData name="Sarah Gothard" userId="0e53f415fda5f162" providerId="LiveId" clId="{C1FD3802-C5A5-4A05-9197-AB1A918244FA}" dt="2022-03-07T02:55:45.069" v="25" actId="26606"/>
          <ac:spMkLst>
            <pc:docMk/>
            <pc:sldMk cId="3748273037" sldId="266"/>
            <ac:spMk id="13" creationId="{1855405F-37A2-4869-9154-F8BE3BECE6C3}"/>
          </ac:spMkLst>
        </pc:spChg>
        <pc:picChg chg="add mod">
          <ac:chgData name="Sarah Gothard" userId="0e53f415fda5f162" providerId="LiveId" clId="{C1FD3802-C5A5-4A05-9197-AB1A918244FA}" dt="2022-03-07T02:55:48.430" v="27" actId="27614"/>
          <ac:picMkLst>
            <pc:docMk/>
            <pc:sldMk cId="3748273037" sldId="266"/>
            <ac:picMk id="6" creationId="{C7567792-A0E9-42AC-8231-DED9B0ABAFE4}"/>
          </ac:picMkLst>
        </pc:picChg>
      </pc:sldChg>
      <pc:sldChg chg="del">
        <pc:chgData name="Sarah Gothard" userId="0e53f415fda5f162" providerId="LiveId" clId="{C1FD3802-C5A5-4A05-9197-AB1A918244FA}" dt="2022-03-07T02:50:29.492" v="3" actId="47"/>
        <pc:sldMkLst>
          <pc:docMk/>
          <pc:sldMk cId="2387495655" sldId="267"/>
        </pc:sldMkLst>
      </pc:sldChg>
      <pc:sldChg chg="addSp delSp modSp new mod setBg">
        <pc:chgData name="Sarah Gothard" userId="0e53f415fda5f162" providerId="LiveId" clId="{C1FD3802-C5A5-4A05-9197-AB1A918244FA}" dt="2022-03-07T02:56:42.090" v="32" actId="27614"/>
        <pc:sldMkLst>
          <pc:docMk/>
          <pc:sldMk cId="3036159640" sldId="267"/>
        </pc:sldMkLst>
        <pc:spChg chg="del">
          <ac:chgData name="Sarah Gothard" userId="0e53f415fda5f162" providerId="LiveId" clId="{C1FD3802-C5A5-4A05-9197-AB1A918244FA}" dt="2022-03-07T02:56:08.476" v="29" actId="26606"/>
          <ac:spMkLst>
            <pc:docMk/>
            <pc:sldMk cId="3036159640" sldId="267"/>
            <ac:spMk id="2" creationId="{51B12C2B-2113-4945-A928-79D664F8AB83}"/>
          </ac:spMkLst>
        </pc:spChg>
        <pc:spChg chg="del">
          <ac:chgData name="Sarah Gothard" userId="0e53f415fda5f162" providerId="LiveId" clId="{C1FD3802-C5A5-4A05-9197-AB1A918244FA}" dt="2022-03-07T02:56:08.476" v="29" actId="26606"/>
          <ac:spMkLst>
            <pc:docMk/>
            <pc:sldMk cId="3036159640" sldId="267"/>
            <ac:spMk id="3" creationId="{72CFE26A-EE23-43B6-BAEC-5C4A4851B8AF}"/>
          </ac:spMkLst>
        </pc:spChg>
        <pc:spChg chg="mod ord">
          <ac:chgData name="Sarah Gothard" userId="0e53f415fda5f162" providerId="LiveId" clId="{C1FD3802-C5A5-4A05-9197-AB1A918244FA}" dt="2022-03-07T02:56:08.476" v="29" actId="26606"/>
          <ac:spMkLst>
            <pc:docMk/>
            <pc:sldMk cId="3036159640" sldId="267"/>
            <ac:spMk id="4" creationId="{E0AAB835-1BBE-4CBC-B22E-0C1FB105DBF2}"/>
          </ac:spMkLst>
        </pc:spChg>
        <pc:spChg chg="add">
          <ac:chgData name="Sarah Gothard" userId="0e53f415fda5f162" providerId="LiveId" clId="{C1FD3802-C5A5-4A05-9197-AB1A918244FA}" dt="2022-03-07T02:56:08.476" v="29" actId="26606"/>
          <ac:spMkLst>
            <pc:docMk/>
            <pc:sldMk cId="3036159640" sldId="267"/>
            <ac:spMk id="11" creationId="{01D0AF59-99C3-4251-AB9A-C966C6AD4400}"/>
          </ac:spMkLst>
        </pc:spChg>
        <pc:spChg chg="add">
          <ac:chgData name="Sarah Gothard" userId="0e53f415fda5f162" providerId="LiveId" clId="{C1FD3802-C5A5-4A05-9197-AB1A918244FA}" dt="2022-03-07T02:56:08.476" v="29" actId="26606"/>
          <ac:spMkLst>
            <pc:docMk/>
            <pc:sldMk cId="3036159640" sldId="267"/>
            <ac:spMk id="13" creationId="{1855405F-37A2-4869-9154-F8BE3BECE6C3}"/>
          </ac:spMkLst>
        </pc:spChg>
        <pc:picChg chg="add mod">
          <ac:chgData name="Sarah Gothard" userId="0e53f415fda5f162" providerId="LiveId" clId="{C1FD3802-C5A5-4A05-9197-AB1A918244FA}" dt="2022-03-07T02:56:42.090" v="32" actId="27614"/>
          <ac:picMkLst>
            <pc:docMk/>
            <pc:sldMk cId="3036159640" sldId="267"/>
            <ac:picMk id="6" creationId="{FD5F0814-0332-45C6-B212-C12D5BBB3506}"/>
          </ac:picMkLst>
        </pc:picChg>
      </pc:sldChg>
      <pc:sldChg chg="addSp delSp modSp new mod setBg">
        <pc:chgData name="Sarah Gothard" userId="0e53f415fda5f162" providerId="LiveId" clId="{C1FD3802-C5A5-4A05-9197-AB1A918244FA}" dt="2022-03-07T02:56:42.534" v="34" actId="26606"/>
        <pc:sldMkLst>
          <pc:docMk/>
          <pc:sldMk cId="52132796" sldId="268"/>
        </pc:sldMkLst>
        <pc:spChg chg="del">
          <ac:chgData name="Sarah Gothard" userId="0e53f415fda5f162" providerId="LiveId" clId="{C1FD3802-C5A5-4A05-9197-AB1A918244FA}" dt="2022-03-07T02:56:42.534" v="34" actId="26606"/>
          <ac:spMkLst>
            <pc:docMk/>
            <pc:sldMk cId="52132796" sldId="268"/>
            <ac:spMk id="2" creationId="{FD1EA595-5F4B-4D34-9D4E-CA16608B38DE}"/>
          </ac:spMkLst>
        </pc:spChg>
        <pc:spChg chg="del">
          <ac:chgData name="Sarah Gothard" userId="0e53f415fda5f162" providerId="LiveId" clId="{C1FD3802-C5A5-4A05-9197-AB1A918244FA}" dt="2022-03-07T02:56:42.534" v="34" actId="26606"/>
          <ac:spMkLst>
            <pc:docMk/>
            <pc:sldMk cId="52132796" sldId="268"/>
            <ac:spMk id="3" creationId="{439CAB5C-FFFD-4FA1-9BA5-BC3365E1ED7A}"/>
          </ac:spMkLst>
        </pc:spChg>
        <pc:spChg chg="mod ord">
          <ac:chgData name="Sarah Gothard" userId="0e53f415fda5f162" providerId="LiveId" clId="{C1FD3802-C5A5-4A05-9197-AB1A918244FA}" dt="2022-03-07T02:56:42.534" v="34" actId="26606"/>
          <ac:spMkLst>
            <pc:docMk/>
            <pc:sldMk cId="52132796" sldId="268"/>
            <ac:spMk id="4" creationId="{3A98FF49-E107-4D55-B792-E4B2CB3C3F10}"/>
          </ac:spMkLst>
        </pc:spChg>
        <pc:spChg chg="add">
          <ac:chgData name="Sarah Gothard" userId="0e53f415fda5f162" providerId="LiveId" clId="{C1FD3802-C5A5-4A05-9197-AB1A918244FA}" dt="2022-03-07T02:56:42.534" v="34" actId="26606"/>
          <ac:spMkLst>
            <pc:docMk/>
            <pc:sldMk cId="52132796" sldId="268"/>
            <ac:spMk id="11" creationId="{01D0AF59-99C3-4251-AB9A-C966C6AD4400}"/>
          </ac:spMkLst>
        </pc:spChg>
        <pc:spChg chg="add">
          <ac:chgData name="Sarah Gothard" userId="0e53f415fda5f162" providerId="LiveId" clId="{C1FD3802-C5A5-4A05-9197-AB1A918244FA}" dt="2022-03-07T02:56:42.534" v="34" actId="26606"/>
          <ac:spMkLst>
            <pc:docMk/>
            <pc:sldMk cId="52132796" sldId="268"/>
            <ac:spMk id="13" creationId="{1855405F-37A2-4869-9154-F8BE3BECE6C3}"/>
          </ac:spMkLst>
        </pc:spChg>
        <pc:picChg chg="add mod">
          <ac:chgData name="Sarah Gothard" userId="0e53f415fda5f162" providerId="LiveId" clId="{C1FD3802-C5A5-4A05-9197-AB1A918244FA}" dt="2022-03-07T02:56:42.534" v="34" actId="26606"/>
          <ac:picMkLst>
            <pc:docMk/>
            <pc:sldMk cId="52132796" sldId="268"/>
            <ac:picMk id="6" creationId="{4E21DCF6-E8B6-46F7-9CAB-39A8AB46C553}"/>
          </ac:picMkLst>
        </pc:picChg>
      </pc:sldChg>
      <pc:sldChg chg="del">
        <pc:chgData name="Sarah Gothard" userId="0e53f415fda5f162" providerId="LiveId" clId="{C1FD3802-C5A5-4A05-9197-AB1A918244FA}" dt="2022-03-07T02:50:29.492" v="3" actId="47"/>
        <pc:sldMkLst>
          <pc:docMk/>
          <pc:sldMk cId="358428471" sldId="268"/>
        </pc:sldMkLst>
      </pc:sldChg>
      <pc:sldChg chg="del">
        <pc:chgData name="Sarah Gothard" userId="0e53f415fda5f162" providerId="LiveId" clId="{C1FD3802-C5A5-4A05-9197-AB1A918244FA}" dt="2022-03-07T02:50:29.492" v="3" actId="47"/>
        <pc:sldMkLst>
          <pc:docMk/>
          <pc:sldMk cId="2143727207" sldId="269"/>
        </pc:sldMkLst>
      </pc:sldChg>
      <pc:sldChg chg="del">
        <pc:chgData name="Sarah Gothard" userId="0e53f415fda5f162" providerId="LiveId" clId="{C1FD3802-C5A5-4A05-9197-AB1A918244FA}" dt="2022-03-07T02:50:29.492" v="3" actId="47"/>
        <pc:sldMkLst>
          <pc:docMk/>
          <pc:sldMk cId="3098472249" sldId="270"/>
        </pc:sldMkLst>
      </pc:sldChg>
      <pc:sldChg chg="del">
        <pc:chgData name="Sarah Gothard" userId="0e53f415fda5f162" providerId="LiveId" clId="{C1FD3802-C5A5-4A05-9197-AB1A918244FA}" dt="2022-03-07T02:50:29.492" v="3" actId="47"/>
        <pc:sldMkLst>
          <pc:docMk/>
          <pc:sldMk cId="1706238523" sldId="271"/>
        </pc:sldMkLst>
      </pc:sldChg>
      <pc:sldChg chg="del">
        <pc:chgData name="Sarah Gothard" userId="0e53f415fda5f162" providerId="LiveId" clId="{C1FD3802-C5A5-4A05-9197-AB1A918244FA}" dt="2022-03-07T02:50:29.492" v="3" actId="47"/>
        <pc:sldMkLst>
          <pc:docMk/>
          <pc:sldMk cId="4182499056" sldId="27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A7F7E-3E35-4584-8ACC-07E016FD1C66}" type="datetimeFigureOut">
              <a:rPr lang="en-US" smtClean="0"/>
              <a:t>3/6/2022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84B2A-4DB2-4667-8E88-08E1FD032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724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84B2A-4DB2-4667-8E88-08E1FD03209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08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E6D62-C8B2-459E-B92C-3154CE372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E92798-2E4D-4E96-8E1A-8116DAA1A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8802C-8456-4047-A191-008CC4742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B1416-2A8B-42A7-AD23-272435B1128A}" type="datetime1">
              <a:rPr lang="en-US" smtClean="0"/>
              <a:t>3/6/2022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ACAE3-C0D2-47B3-AF5B-2AEC76CEA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6BCB8-3ECF-4383-A6D0-F3E8E6A47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650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FBE4D-4783-473A-85F3-7496C3C5F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549638-F527-4DC8-8822-8E0796ECC3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5C6C3-0914-4A1D-959A-57F8E3BF7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CFA8A-B07A-44F0-A48A-E3D6744C14D2}" type="datetime1">
              <a:rPr lang="en-US" smtClean="0"/>
              <a:t>3/6/2022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E625E-633A-4B2E-9A36-99342A5F8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A7D38-D51E-45D0-A19C-2F0B3196B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06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D26EDF-88E3-4CBC-9F46-2180CA80DE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F8DA41-86ED-43AA-9024-ED4273CAF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475F70-DC7A-4C24-BB15-F0E06C65D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DA4E-1828-4A5C-9754-90374D7C01F3}" type="datetime1">
              <a:rPr lang="en-US" smtClean="0"/>
              <a:t>3/6/2022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F43FF-0865-4CDB-9490-350D34A57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3320C-1077-4664-ABCB-7D25D97CF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69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3D12E-2847-41A2-9D21-377315579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586FB-4064-4432-B8EA-34C730551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D7810-B463-48CD-A259-51455977D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C436-20AB-4E1D-9453-C291730EE63A}" type="datetime1">
              <a:rPr lang="en-US" smtClean="0"/>
              <a:t>3/6/2022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8510C-5413-42DF-8C2A-71168206C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19DF3-B314-4A18-99CD-BB081D906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491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366FF-2A6A-4F0F-8C4B-C30608E25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583830-7008-461D-8ADE-0423FFA56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45208-6FF2-438A-A108-010F0B4F4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AC369-0FBF-4027-9EC4-7825414EA921}" type="datetime1">
              <a:rPr lang="en-US" smtClean="0"/>
              <a:t>3/6/2022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F6A63-4FBB-4427-8DF6-7E3D3BBE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DACBC-23DE-49E9-995F-67C40E2EE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064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2BF1F-49E2-4073-B7C6-B05E615B7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5DA8E-3C93-432C-B9DA-2C9A04F2BA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717AB7-4872-4030-8997-B58A88A3D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489B9-35EF-4F5D-98ED-CBADE96F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16D1-5516-4717-91A1-F6B358732009}" type="datetime1">
              <a:rPr lang="en-US" smtClean="0"/>
              <a:t>3/6/2022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018DF6-FEC0-46C3-9E8E-9DB000A31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A1760A-1F11-4439-A07C-4CDE313C0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35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AA3D7-1C65-4D03-8388-E29AEB401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9C93E-85BB-42B4-A210-3425FE29AF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AACA51-711A-4B3D-A3F2-B761782E4F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8420F2-C661-42AF-B6FC-41E891BED2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D47C70-11AE-48C2-A507-1054686115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9254BB-FAAE-442F-ACD7-467DCE598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B4E8-F3F7-44A1-BBFB-B278F9F0E9B5}" type="datetime1">
              <a:rPr lang="en-US" smtClean="0"/>
              <a:t>3/6/2022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664575-6C40-48B2-8460-8712B7389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611DED-D689-4FAF-A5EC-23384A08C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47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7E909-5608-4390-AF20-299C682F1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94D466-678C-43BC-B89B-57AD17613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0BB0D-7B3E-4D1A-85B1-B5A679FFACDC}" type="datetime1">
              <a:rPr lang="en-US" smtClean="0"/>
              <a:t>3/6/2022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25B212-7F07-46B1-925A-16DA64A59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875088-8DD7-43C1-AA5C-13353C7E5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292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702AAC-7655-4DEB-AAF7-0AB2E13B2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FFF7C-DF6A-44A2-9404-D7C143C1E0C4}" type="datetime1">
              <a:rPr lang="en-US" smtClean="0"/>
              <a:t>3/6/2022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AE79A4-DD70-404F-B99C-B862E4A40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C032F5-70C7-4C25-BBF4-3850A7B08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52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C67D-CA0E-4B5B-948E-FBC924959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B4B0B-1ABB-432C-AEFC-E3B3E1B91D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278A6D-E09B-47AB-9FFB-862E7ABE69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ED34D7-5344-41C5-B72F-67ED44410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1E7BD-B0CF-43FF-BC73-94F7F9543708}" type="datetime1">
              <a:rPr lang="en-US" smtClean="0"/>
              <a:t>3/6/2022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562FBB-E28D-42CD-B4A7-3B544F599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F02530-55EC-4D57-86FC-9568C6339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555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5663-8C2D-4085-8FDD-5662143F1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F633EA-A9D8-4FB6-9D1E-BE8D4C5AF8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D1D2BF-B960-46AC-A48E-8EDB76C33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8497C9-9A5C-4A19-A27A-05687C51E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7A9E-B558-4198-B2BD-5098A6BD11EF}" type="datetime1">
              <a:rPr lang="en-US" smtClean="0"/>
              <a:t>3/6/2022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1EA8B0-580F-43D4-A831-0CF1BB5F5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2B626-2F17-4761-9682-00864F05B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05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93D115-4A8E-4FE6-AB14-294B65AD7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B10C1-4DEB-4AE4-9241-0AF840DC9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31172-7673-493E-817C-898A8A6874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68B05-A1D0-420D-8514-B0692E77D2C6}" type="datetime1">
              <a:rPr lang="en-US" smtClean="0"/>
              <a:t>3/6/2022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01D31-E52A-4033-82E2-D7A71AADBA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FD705-72FC-46DA-A4EB-C81AD80D9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41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>
            <a:extLst>
              <a:ext uri="{FF2B5EF4-FFF2-40B4-BE49-F238E27FC236}">
                <a16:creationId xmlns:a16="http://schemas.microsoft.com/office/drawing/2014/main" id="{01D0AF59-99C3-4251-AB9A-C966C6AD44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1855405F-37A2-4869-9154-F8BE3BECE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1CF562-C88E-4471-A2E1-2CF4554DA9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283968"/>
            <a:ext cx="10905066" cy="2290064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67F4C-154C-44A0-9C42-61157902A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19332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01D0AF59-99C3-4251-AB9A-C966C6AD44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1855405F-37A2-4869-9154-F8BE3BECE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77C2741-134C-489D-B62C-9B9A7A0250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8A1BD1-AC86-463F-97D0-B384C23BC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73351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01D0AF59-99C3-4251-AB9A-C966C6AD44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855405F-37A2-4869-9154-F8BE3BECE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01FF5892-8CEC-4FE5-8B65-1E2BF31B5C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3613" y="643467"/>
            <a:ext cx="1036477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C315CC-7969-473A-8DD9-987B9FE7C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79602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1D0AF59-99C3-4251-AB9A-C966C6AD44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855405F-37A2-4869-9154-F8BE3BECE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E3B8E3E6-56C8-4497-B3C2-DDAA17776B0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37605" y="643467"/>
            <a:ext cx="1031679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1A26CD-CDDE-4A41-8F89-581496B36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1388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1D0AF59-99C3-4251-AB9A-C966C6AD44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855405F-37A2-4869-9154-F8BE3BECE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76D84612-0C0A-443D-81C5-5083ED1610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3327" y="643467"/>
            <a:ext cx="107653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5C7A5B-90FA-4EF7-BDAD-E4F587E2C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23255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1D0AF59-99C3-4251-AB9A-C966C6AD44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855405F-37A2-4869-9154-F8BE3BECE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29FEEB4-4FCB-48B3-8064-D120428D49E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834134"/>
            <a:ext cx="10905066" cy="318973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52CB65-2795-4E5D-9DB5-47A54BDD5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86368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1D0AF59-99C3-4251-AB9A-C966C6AD44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855405F-37A2-4869-9154-F8BE3BECE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C7567792-A0E9-42AC-8231-DED9B0ABAF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9397" y="643467"/>
            <a:ext cx="1041320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2D7D02-B1A9-4966-A8BA-2CF36C395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48273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1D0AF59-99C3-4251-AB9A-C966C6AD44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855405F-37A2-4869-9154-F8BE3BECE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FD5F0814-0332-45C6-B212-C12D5BBB35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902291"/>
            <a:ext cx="10905066" cy="305341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AAB835-1BBE-4CBC-B22E-0C1FB105D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361596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1D0AF59-99C3-4251-AB9A-C966C6AD44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855405F-37A2-4869-9154-F8BE3BECE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E21DCF6-E8B6-46F7-9CAB-39A8AB46C5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98FF49-E107-4D55-B792-E4B2CB3C3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2132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6</cp:revision>
  <dcterms:created xsi:type="dcterms:W3CDTF">2020-12-27T20:40:58Z</dcterms:created>
  <dcterms:modified xsi:type="dcterms:W3CDTF">2022-03-07T02:56:49Z</dcterms:modified>
</cp:coreProperties>
</file>