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4"/>
  </p:notesMasterIdLst>
  <p:handoutMasterIdLst>
    <p:handoutMasterId r:id="rId15"/>
  </p:handoutMasterIdLst>
  <p:sldIdLst>
    <p:sldId id="339" r:id="rId3"/>
    <p:sldId id="334" r:id="rId4"/>
    <p:sldId id="340" r:id="rId5"/>
    <p:sldId id="341" r:id="rId6"/>
    <p:sldId id="349" r:id="rId7"/>
    <p:sldId id="342" r:id="rId8"/>
    <p:sldId id="343" r:id="rId9"/>
    <p:sldId id="344" r:id="rId10"/>
    <p:sldId id="345" r:id="rId11"/>
    <p:sldId id="346" r:id="rId12"/>
    <p:sldId id="34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9"/>
            <p14:sldId id="342"/>
            <p14:sldId id="343"/>
            <p14:sldId id="344"/>
            <p14:sldId id="345"/>
            <p14:sldId id="346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>
        <p:scale>
          <a:sx n="75" d="100"/>
          <a:sy n="75" d="100"/>
        </p:scale>
        <p:origin x="1098" y="6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0750BE-DCCA-500E-20C2-ADDA650EE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982" y="1709445"/>
            <a:ext cx="10478035" cy="343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9CA0A-4290-01B4-7E5C-C677531F5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32C88A-4956-217A-D021-B319FC5C800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56780-AF0E-E118-5AB1-78F6E0093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8845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2D89C-C177-C9A5-F971-BB2051CE2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BBEC3E-C89B-FCDE-58E9-95B512E652A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64373"/>
            <a:ext cx="12192000" cy="51292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8040B0-D837-8071-0B5F-358220FA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2380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6E2259-B875-055C-EE0B-FAC6D9C00E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5C3BC-D524-B43A-C570-A2101DD35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1DBBAC-D421-FD7C-238F-A06630ADE1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889773"/>
            <a:ext cx="12192000" cy="50784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867B3-71BD-0CED-DF76-8857F2C8E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333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7F89E-5EDA-DB61-3410-7F5C8D9FF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71D540A-3E33-DBF3-ED01-A1D28161E27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D1089-7888-9A57-61B2-22DC1FB16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8808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A3E77-A08D-9BD8-2C9C-DEF4D5D4A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6CAA1B4-ADC4-F525-9249-1719195EB05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86573"/>
            <a:ext cx="12192000" cy="54848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152BC-0344-A9AA-3A7C-84847254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9796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4DDCD-EFD4-EC8B-4FB1-5A8656C9D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658D611-A931-0B5B-769C-5617B7BE3CE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F768D-4357-C832-DAB8-FFA7BF7FA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37084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5115B-9627-3E66-8D19-27D719C87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D16F35E-4CB1-1467-E4F0-36414A009B7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27873"/>
            <a:ext cx="12192000" cy="50022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F6B3D-4732-6AC1-AE8C-3F220DE61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40525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22A74-94BF-DB6A-930F-F7B855F84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D66EE4-4C9F-A1F9-4E4B-68A0C6E1CCA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9D456E-7AA4-49EE-B177-079D32AE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9550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D38EE-BFF1-A410-7268-EE76F0F2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050097-46E5-A2FD-13FC-740653BA0E6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18323"/>
            <a:ext cx="12192000" cy="54213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E8DA2-A62B-F89A-FB17-9D7C484F4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75975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2025-08-16T20:51:02Z</dcterms:modified>
</cp:coreProperties>
</file>