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E3D23B8-E873-46C8-B09C-8C4E1143DE77}" v="9" dt="2021-01-01T01:52:30.45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94" d="100"/>
          <a:sy n="94" d="100"/>
        </p:scale>
        <p:origin x="41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8E3D23B8-E873-46C8-B09C-8C4E1143DE77}"/>
    <pc:docChg chg="undo redo custSel mod addSld delSld modSld sldOrd">
      <pc:chgData name="Sarah Gothard" userId="0e53f415fda5f162" providerId="LiveId" clId="{8E3D23B8-E873-46C8-B09C-8C4E1143DE77}" dt="2021-01-01T01:52:33.250" v="45" actId="47"/>
      <pc:docMkLst>
        <pc:docMk/>
      </pc:docMkLst>
      <pc:sldChg chg="addSp delSp modSp mod">
        <pc:chgData name="Sarah Gothard" userId="0e53f415fda5f162" providerId="LiveId" clId="{8E3D23B8-E873-46C8-B09C-8C4E1143DE77}" dt="2021-01-01T01:43:52.602" v="18" actId="26606"/>
        <pc:sldMkLst>
          <pc:docMk/>
          <pc:sldMk cId="4154405611" sldId="256"/>
        </pc:sldMkLst>
        <pc:spChg chg="ord">
          <ac:chgData name="Sarah Gothard" userId="0e53f415fda5f162" providerId="LiveId" clId="{8E3D23B8-E873-46C8-B09C-8C4E1143DE77}" dt="2021-01-01T01:43:52.602" v="18" actId="26606"/>
          <ac:spMkLst>
            <pc:docMk/>
            <pc:sldMk cId="4154405611" sldId="256"/>
            <ac:spMk id="6" creationId="{8C3B6761-3005-4A7B-A006-361477CC1A0A}"/>
          </ac:spMkLst>
        </pc:spChg>
        <pc:spChg chg="del">
          <ac:chgData name="Sarah Gothard" userId="0e53f415fda5f162" providerId="LiveId" clId="{8E3D23B8-E873-46C8-B09C-8C4E1143DE77}" dt="2021-01-01T01:43:52.602" v="18" actId="26606"/>
          <ac:spMkLst>
            <pc:docMk/>
            <pc:sldMk cId="4154405611" sldId="256"/>
            <ac:spMk id="17" creationId="{32BC26D8-82FB-445E-AA49-62A77D7C1EE0}"/>
          </ac:spMkLst>
        </pc:spChg>
        <pc:spChg chg="del">
          <ac:chgData name="Sarah Gothard" userId="0e53f415fda5f162" providerId="LiveId" clId="{8E3D23B8-E873-46C8-B09C-8C4E1143DE77}" dt="2021-01-01T01:43:52.602" v="18" actId="26606"/>
          <ac:spMkLst>
            <pc:docMk/>
            <pc:sldMk cId="4154405611" sldId="256"/>
            <ac:spMk id="19" creationId="{CB44330D-EA18-4254-AA95-EB49948539B8}"/>
          </ac:spMkLst>
        </pc:spChg>
        <pc:spChg chg="add">
          <ac:chgData name="Sarah Gothard" userId="0e53f415fda5f162" providerId="LiveId" clId="{8E3D23B8-E873-46C8-B09C-8C4E1143DE77}" dt="2021-01-01T01:43:52.602" v="18" actId="26606"/>
          <ac:spMkLst>
            <pc:docMk/>
            <pc:sldMk cId="4154405611" sldId="256"/>
            <ac:spMk id="24" creationId="{32BC26D8-82FB-445E-AA49-62A77D7C1EE0}"/>
          </ac:spMkLst>
        </pc:spChg>
        <pc:spChg chg="add">
          <ac:chgData name="Sarah Gothard" userId="0e53f415fda5f162" providerId="LiveId" clId="{8E3D23B8-E873-46C8-B09C-8C4E1143DE77}" dt="2021-01-01T01:43:52.602" v="18" actId="26606"/>
          <ac:spMkLst>
            <pc:docMk/>
            <pc:sldMk cId="4154405611" sldId="256"/>
            <ac:spMk id="26" creationId="{CB44330D-EA18-4254-AA95-EB49948539B8}"/>
          </ac:spMkLst>
        </pc:spChg>
        <pc:picChg chg="add mod">
          <ac:chgData name="Sarah Gothard" userId="0e53f415fda5f162" providerId="LiveId" clId="{8E3D23B8-E873-46C8-B09C-8C4E1143DE77}" dt="2021-01-01T01:43:52.602" v="18" actId="26606"/>
          <ac:picMkLst>
            <pc:docMk/>
            <pc:sldMk cId="4154405611" sldId="256"/>
            <ac:picMk id="3" creationId="{AB043B1B-B128-4B88-AADD-5F4638C6F98C}"/>
          </ac:picMkLst>
        </pc:picChg>
        <pc:picChg chg="del">
          <ac:chgData name="Sarah Gothard" userId="0e53f415fda5f162" providerId="LiveId" clId="{8E3D23B8-E873-46C8-B09C-8C4E1143DE77}" dt="2021-01-01T01:43:07.321" v="0" actId="478"/>
          <ac:picMkLst>
            <pc:docMk/>
            <pc:sldMk cId="4154405611" sldId="256"/>
            <ac:picMk id="8" creationId="{75AA6C57-2C9A-4202-A91E-2F8AE036469C}"/>
          </ac:picMkLst>
        </pc:picChg>
      </pc:sldChg>
      <pc:sldChg chg="addSp delSp modSp mod">
        <pc:chgData name="Sarah Gothard" userId="0e53f415fda5f162" providerId="LiveId" clId="{8E3D23B8-E873-46C8-B09C-8C4E1143DE77}" dt="2021-01-01T01:45:24.993" v="27" actId="26606"/>
        <pc:sldMkLst>
          <pc:docMk/>
          <pc:sldMk cId="2810317240" sldId="257"/>
        </pc:sldMkLst>
        <pc:spChg chg="ord">
          <ac:chgData name="Sarah Gothard" userId="0e53f415fda5f162" providerId="LiveId" clId="{8E3D23B8-E873-46C8-B09C-8C4E1143DE77}" dt="2021-01-01T01:45:24.993" v="27" actId="26606"/>
          <ac:spMkLst>
            <pc:docMk/>
            <pc:sldMk cId="2810317240" sldId="257"/>
            <ac:spMk id="2" creationId="{5FD5731A-C059-420F-8513-64C79075914C}"/>
          </ac:spMkLst>
        </pc:spChg>
        <pc:spChg chg="add del">
          <ac:chgData name="Sarah Gothard" userId="0e53f415fda5f162" providerId="LiveId" clId="{8E3D23B8-E873-46C8-B09C-8C4E1143DE77}" dt="2021-01-01T01:44:38.813" v="22" actId="26606"/>
          <ac:spMkLst>
            <pc:docMk/>
            <pc:sldMk cId="2810317240" sldId="257"/>
            <ac:spMk id="16" creationId="{32BC26D8-82FB-445E-AA49-62A77D7C1EE0}"/>
          </ac:spMkLst>
        </pc:spChg>
        <pc:spChg chg="add del">
          <ac:chgData name="Sarah Gothard" userId="0e53f415fda5f162" providerId="LiveId" clId="{8E3D23B8-E873-46C8-B09C-8C4E1143DE77}" dt="2021-01-01T01:44:38.813" v="22" actId="26606"/>
          <ac:spMkLst>
            <pc:docMk/>
            <pc:sldMk cId="2810317240" sldId="257"/>
            <ac:spMk id="18" creationId="{CB44330D-EA18-4254-AA95-EB49948539B8}"/>
          </ac:spMkLst>
        </pc:spChg>
        <pc:spChg chg="add del">
          <ac:chgData name="Sarah Gothard" userId="0e53f415fda5f162" providerId="LiveId" clId="{8E3D23B8-E873-46C8-B09C-8C4E1143DE77}" dt="2021-01-01T01:45:24.993" v="27" actId="26606"/>
          <ac:spMkLst>
            <pc:docMk/>
            <pc:sldMk cId="2810317240" sldId="257"/>
            <ac:spMk id="23" creationId="{32BC26D8-82FB-445E-AA49-62A77D7C1EE0}"/>
          </ac:spMkLst>
        </pc:spChg>
        <pc:spChg chg="add del">
          <ac:chgData name="Sarah Gothard" userId="0e53f415fda5f162" providerId="LiveId" clId="{8E3D23B8-E873-46C8-B09C-8C4E1143DE77}" dt="2021-01-01T01:45:24.993" v="27" actId="26606"/>
          <ac:spMkLst>
            <pc:docMk/>
            <pc:sldMk cId="2810317240" sldId="257"/>
            <ac:spMk id="25" creationId="{CB44330D-EA18-4254-AA95-EB49948539B8}"/>
          </ac:spMkLst>
        </pc:spChg>
        <pc:spChg chg="add">
          <ac:chgData name="Sarah Gothard" userId="0e53f415fda5f162" providerId="LiveId" clId="{8E3D23B8-E873-46C8-B09C-8C4E1143DE77}" dt="2021-01-01T01:45:24.993" v="27" actId="26606"/>
          <ac:spMkLst>
            <pc:docMk/>
            <pc:sldMk cId="2810317240" sldId="257"/>
            <ac:spMk id="30" creationId="{32BC26D8-82FB-445E-AA49-62A77D7C1EE0}"/>
          </ac:spMkLst>
        </pc:spChg>
        <pc:spChg chg="add">
          <ac:chgData name="Sarah Gothard" userId="0e53f415fda5f162" providerId="LiveId" clId="{8E3D23B8-E873-46C8-B09C-8C4E1143DE77}" dt="2021-01-01T01:45:24.993" v="27" actId="26606"/>
          <ac:spMkLst>
            <pc:docMk/>
            <pc:sldMk cId="2810317240" sldId="257"/>
            <ac:spMk id="32" creationId="{CB44330D-EA18-4254-AA95-EB49948539B8}"/>
          </ac:spMkLst>
        </pc:spChg>
        <pc:picChg chg="add del mod">
          <ac:chgData name="Sarah Gothard" userId="0e53f415fda5f162" providerId="LiveId" clId="{8E3D23B8-E873-46C8-B09C-8C4E1143DE77}" dt="2021-01-01T01:45:23.227" v="25" actId="478"/>
          <ac:picMkLst>
            <pc:docMk/>
            <pc:sldMk cId="2810317240" sldId="257"/>
            <ac:picMk id="4" creationId="{EB99027A-6801-449D-B8A6-CDF7C8523939}"/>
          </ac:picMkLst>
        </pc:picChg>
        <pc:picChg chg="del">
          <ac:chgData name="Sarah Gothard" userId="0e53f415fda5f162" providerId="LiveId" clId="{8E3D23B8-E873-46C8-B09C-8C4E1143DE77}" dt="2021-01-01T01:43:09.524" v="1" actId="478"/>
          <ac:picMkLst>
            <pc:docMk/>
            <pc:sldMk cId="2810317240" sldId="257"/>
            <ac:picMk id="6" creationId="{4474168C-52FF-44E0-AA61-21672B411D24}"/>
          </ac:picMkLst>
        </pc:picChg>
        <pc:picChg chg="add mod">
          <ac:chgData name="Sarah Gothard" userId="0e53f415fda5f162" providerId="LiveId" clId="{8E3D23B8-E873-46C8-B09C-8C4E1143DE77}" dt="2021-01-01T01:45:24.993" v="27" actId="26606"/>
          <ac:picMkLst>
            <pc:docMk/>
            <pc:sldMk cId="2810317240" sldId="257"/>
            <ac:picMk id="7" creationId="{C73FC97D-EC63-4DC7-A86E-FCA36B6ACB17}"/>
          </ac:picMkLst>
        </pc:picChg>
      </pc:sldChg>
      <pc:sldChg chg="del">
        <pc:chgData name="Sarah Gothard" userId="0e53f415fda5f162" providerId="LiveId" clId="{8E3D23B8-E873-46C8-B09C-8C4E1143DE77}" dt="2021-01-01T01:43:13.187" v="2" actId="47"/>
        <pc:sldMkLst>
          <pc:docMk/>
          <pc:sldMk cId="1341580652" sldId="258"/>
        </pc:sldMkLst>
      </pc:sldChg>
      <pc:sldChg chg="addSp delSp modSp add mod setBg delDesignElem">
        <pc:chgData name="Sarah Gothard" userId="0e53f415fda5f162" providerId="LiveId" clId="{8E3D23B8-E873-46C8-B09C-8C4E1143DE77}" dt="2021-01-01T01:45:43.278" v="29" actId="26606"/>
        <pc:sldMkLst>
          <pc:docMk/>
          <pc:sldMk cId="3514881237" sldId="258"/>
        </pc:sldMkLst>
        <pc:spChg chg="ord">
          <ac:chgData name="Sarah Gothard" userId="0e53f415fda5f162" providerId="LiveId" clId="{8E3D23B8-E873-46C8-B09C-8C4E1143DE77}" dt="2021-01-01T01:45:43.278" v="29" actId="26606"/>
          <ac:spMkLst>
            <pc:docMk/>
            <pc:sldMk cId="3514881237" sldId="258"/>
            <ac:spMk id="2" creationId="{5FD5731A-C059-420F-8513-64C79075914C}"/>
          </ac:spMkLst>
        </pc:spChg>
        <pc:spChg chg="add">
          <ac:chgData name="Sarah Gothard" userId="0e53f415fda5f162" providerId="LiveId" clId="{8E3D23B8-E873-46C8-B09C-8C4E1143DE77}" dt="2021-01-01T01:45:43.278" v="29" actId="26606"/>
          <ac:spMkLst>
            <pc:docMk/>
            <pc:sldMk cId="3514881237" sldId="258"/>
            <ac:spMk id="9" creationId="{32BC26D8-82FB-445E-AA49-62A77D7C1EE0}"/>
          </ac:spMkLst>
        </pc:spChg>
        <pc:spChg chg="add">
          <ac:chgData name="Sarah Gothard" userId="0e53f415fda5f162" providerId="LiveId" clId="{8E3D23B8-E873-46C8-B09C-8C4E1143DE77}" dt="2021-01-01T01:45:43.278" v="29" actId="26606"/>
          <ac:spMkLst>
            <pc:docMk/>
            <pc:sldMk cId="3514881237" sldId="258"/>
            <ac:spMk id="11" creationId="{CB44330D-EA18-4254-AA95-EB49948539B8}"/>
          </ac:spMkLst>
        </pc:spChg>
        <pc:spChg chg="del">
          <ac:chgData name="Sarah Gothard" userId="0e53f415fda5f162" providerId="LiveId" clId="{8E3D23B8-E873-46C8-B09C-8C4E1143DE77}" dt="2021-01-01T01:43:14.566" v="4"/>
          <ac:spMkLst>
            <pc:docMk/>
            <pc:sldMk cId="3514881237" sldId="258"/>
            <ac:spMk id="16" creationId="{32BC26D8-82FB-445E-AA49-62A77D7C1EE0}"/>
          </ac:spMkLst>
        </pc:spChg>
        <pc:spChg chg="del">
          <ac:chgData name="Sarah Gothard" userId="0e53f415fda5f162" providerId="LiveId" clId="{8E3D23B8-E873-46C8-B09C-8C4E1143DE77}" dt="2021-01-01T01:43:14.566" v="4"/>
          <ac:spMkLst>
            <pc:docMk/>
            <pc:sldMk cId="3514881237" sldId="258"/>
            <ac:spMk id="18" creationId="{CB44330D-EA18-4254-AA95-EB49948539B8}"/>
          </ac:spMkLst>
        </pc:spChg>
        <pc:picChg chg="add mod">
          <ac:chgData name="Sarah Gothard" userId="0e53f415fda5f162" providerId="LiveId" clId="{8E3D23B8-E873-46C8-B09C-8C4E1143DE77}" dt="2021-01-01T01:45:43.278" v="29" actId="26606"/>
          <ac:picMkLst>
            <pc:docMk/>
            <pc:sldMk cId="3514881237" sldId="258"/>
            <ac:picMk id="4" creationId="{8D016591-042A-4CE9-81CD-1360F9052E53}"/>
          </ac:picMkLst>
        </pc:picChg>
      </pc:sldChg>
      <pc:sldChg chg="del">
        <pc:chgData name="Sarah Gothard" userId="0e53f415fda5f162" providerId="LiveId" clId="{8E3D23B8-E873-46C8-B09C-8C4E1143DE77}" dt="2021-01-01T01:43:13.187" v="2" actId="47"/>
        <pc:sldMkLst>
          <pc:docMk/>
          <pc:sldMk cId="1653479802" sldId="259"/>
        </pc:sldMkLst>
      </pc:sldChg>
      <pc:sldChg chg="addSp delSp modSp add mod setBg delDesignElem">
        <pc:chgData name="Sarah Gothard" userId="0e53f415fda5f162" providerId="LiveId" clId="{8E3D23B8-E873-46C8-B09C-8C4E1143DE77}" dt="2021-01-01T01:46:48.306" v="32" actId="27614"/>
        <pc:sldMkLst>
          <pc:docMk/>
          <pc:sldMk cId="1977743387" sldId="259"/>
        </pc:sldMkLst>
        <pc:spChg chg="ord">
          <ac:chgData name="Sarah Gothard" userId="0e53f415fda5f162" providerId="LiveId" clId="{8E3D23B8-E873-46C8-B09C-8C4E1143DE77}" dt="2021-01-01T01:46:46.505" v="31" actId="26606"/>
          <ac:spMkLst>
            <pc:docMk/>
            <pc:sldMk cId="1977743387" sldId="259"/>
            <ac:spMk id="2" creationId="{5FD5731A-C059-420F-8513-64C79075914C}"/>
          </ac:spMkLst>
        </pc:spChg>
        <pc:spChg chg="add">
          <ac:chgData name="Sarah Gothard" userId="0e53f415fda5f162" providerId="LiveId" clId="{8E3D23B8-E873-46C8-B09C-8C4E1143DE77}" dt="2021-01-01T01:46:46.505" v="31" actId="26606"/>
          <ac:spMkLst>
            <pc:docMk/>
            <pc:sldMk cId="1977743387" sldId="259"/>
            <ac:spMk id="9" creationId="{32BC26D8-82FB-445E-AA49-62A77D7C1EE0}"/>
          </ac:spMkLst>
        </pc:spChg>
        <pc:spChg chg="add">
          <ac:chgData name="Sarah Gothard" userId="0e53f415fda5f162" providerId="LiveId" clId="{8E3D23B8-E873-46C8-B09C-8C4E1143DE77}" dt="2021-01-01T01:46:46.505" v="31" actId="26606"/>
          <ac:spMkLst>
            <pc:docMk/>
            <pc:sldMk cId="1977743387" sldId="259"/>
            <ac:spMk id="11" creationId="{CB44330D-EA18-4254-AA95-EB49948539B8}"/>
          </ac:spMkLst>
        </pc:spChg>
        <pc:spChg chg="del">
          <ac:chgData name="Sarah Gothard" userId="0e53f415fda5f162" providerId="LiveId" clId="{8E3D23B8-E873-46C8-B09C-8C4E1143DE77}" dt="2021-01-01T01:43:14.812" v="6"/>
          <ac:spMkLst>
            <pc:docMk/>
            <pc:sldMk cId="1977743387" sldId="259"/>
            <ac:spMk id="16" creationId="{32BC26D8-82FB-445E-AA49-62A77D7C1EE0}"/>
          </ac:spMkLst>
        </pc:spChg>
        <pc:spChg chg="del">
          <ac:chgData name="Sarah Gothard" userId="0e53f415fda5f162" providerId="LiveId" clId="{8E3D23B8-E873-46C8-B09C-8C4E1143DE77}" dt="2021-01-01T01:43:14.812" v="6"/>
          <ac:spMkLst>
            <pc:docMk/>
            <pc:sldMk cId="1977743387" sldId="259"/>
            <ac:spMk id="18" creationId="{CB44330D-EA18-4254-AA95-EB49948539B8}"/>
          </ac:spMkLst>
        </pc:spChg>
        <pc:picChg chg="add mod">
          <ac:chgData name="Sarah Gothard" userId="0e53f415fda5f162" providerId="LiveId" clId="{8E3D23B8-E873-46C8-B09C-8C4E1143DE77}" dt="2021-01-01T01:46:48.306" v="32" actId="27614"/>
          <ac:picMkLst>
            <pc:docMk/>
            <pc:sldMk cId="1977743387" sldId="259"/>
            <ac:picMk id="4" creationId="{FC7FEE0A-BD1E-445D-9396-2C4CE3EC6E92}"/>
          </ac:picMkLst>
        </pc:picChg>
      </pc:sldChg>
      <pc:sldChg chg="addSp delSp modSp add mod setBg delDesignElem">
        <pc:chgData name="Sarah Gothard" userId="0e53f415fda5f162" providerId="LiveId" clId="{8E3D23B8-E873-46C8-B09C-8C4E1143DE77}" dt="2021-01-01T01:51:37.181" v="34" actId="26606"/>
        <pc:sldMkLst>
          <pc:docMk/>
          <pc:sldMk cId="670786924" sldId="260"/>
        </pc:sldMkLst>
        <pc:spChg chg="ord">
          <ac:chgData name="Sarah Gothard" userId="0e53f415fda5f162" providerId="LiveId" clId="{8E3D23B8-E873-46C8-B09C-8C4E1143DE77}" dt="2021-01-01T01:51:37.181" v="34" actId="26606"/>
          <ac:spMkLst>
            <pc:docMk/>
            <pc:sldMk cId="670786924" sldId="260"/>
            <ac:spMk id="2" creationId="{5FD5731A-C059-420F-8513-64C79075914C}"/>
          </ac:spMkLst>
        </pc:spChg>
        <pc:spChg chg="add">
          <ac:chgData name="Sarah Gothard" userId="0e53f415fda5f162" providerId="LiveId" clId="{8E3D23B8-E873-46C8-B09C-8C4E1143DE77}" dt="2021-01-01T01:51:37.181" v="34" actId="26606"/>
          <ac:spMkLst>
            <pc:docMk/>
            <pc:sldMk cId="670786924" sldId="260"/>
            <ac:spMk id="9" creationId="{32BC26D8-82FB-445E-AA49-62A77D7C1EE0}"/>
          </ac:spMkLst>
        </pc:spChg>
        <pc:spChg chg="add">
          <ac:chgData name="Sarah Gothard" userId="0e53f415fda5f162" providerId="LiveId" clId="{8E3D23B8-E873-46C8-B09C-8C4E1143DE77}" dt="2021-01-01T01:51:37.181" v="34" actId="26606"/>
          <ac:spMkLst>
            <pc:docMk/>
            <pc:sldMk cId="670786924" sldId="260"/>
            <ac:spMk id="11" creationId="{CB44330D-EA18-4254-AA95-EB49948539B8}"/>
          </ac:spMkLst>
        </pc:spChg>
        <pc:spChg chg="del">
          <ac:chgData name="Sarah Gothard" userId="0e53f415fda5f162" providerId="LiveId" clId="{8E3D23B8-E873-46C8-B09C-8C4E1143DE77}" dt="2021-01-01T01:43:15.007" v="8"/>
          <ac:spMkLst>
            <pc:docMk/>
            <pc:sldMk cId="670786924" sldId="260"/>
            <ac:spMk id="16" creationId="{32BC26D8-82FB-445E-AA49-62A77D7C1EE0}"/>
          </ac:spMkLst>
        </pc:spChg>
        <pc:spChg chg="del">
          <ac:chgData name="Sarah Gothard" userId="0e53f415fda5f162" providerId="LiveId" clId="{8E3D23B8-E873-46C8-B09C-8C4E1143DE77}" dt="2021-01-01T01:43:15.007" v="8"/>
          <ac:spMkLst>
            <pc:docMk/>
            <pc:sldMk cId="670786924" sldId="260"/>
            <ac:spMk id="18" creationId="{CB44330D-EA18-4254-AA95-EB49948539B8}"/>
          </ac:spMkLst>
        </pc:spChg>
        <pc:picChg chg="add mod">
          <ac:chgData name="Sarah Gothard" userId="0e53f415fda5f162" providerId="LiveId" clId="{8E3D23B8-E873-46C8-B09C-8C4E1143DE77}" dt="2021-01-01T01:51:37.181" v="34" actId="26606"/>
          <ac:picMkLst>
            <pc:docMk/>
            <pc:sldMk cId="670786924" sldId="260"/>
            <ac:picMk id="4" creationId="{0C95FF1F-3BA7-43FB-9A85-6774AFFD594E}"/>
          </ac:picMkLst>
        </pc:picChg>
      </pc:sldChg>
      <pc:sldChg chg="del">
        <pc:chgData name="Sarah Gothard" userId="0e53f415fda5f162" providerId="LiveId" clId="{8E3D23B8-E873-46C8-B09C-8C4E1143DE77}" dt="2021-01-01T01:43:13.187" v="2" actId="47"/>
        <pc:sldMkLst>
          <pc:docMk/>
          <pc:sldMk cId="996717448" sldId="260"/>
        </pc:sldMkLst>
      </pc:sldChg>
      <pc:sldChg chg="del">
        <pc:chgData name="Sarah Gothard" userId="0e53f415fda5f162" providerId="LiveId" clId="{8E3D23B8-E873-46C8-B09C-8C4E1143DE77}" dt="2021-01-01T01:43:13.187" v="2" actId="47"/>
        <pc:sldMkLst>
          <pc:docMk/>
          <pc:sldMk cId="1442488463" sldId="261"/>
        </pc:sldMkLst>
      </pc:sldChg>
      <pc:sldChg chg="addSp delSp modSp add mod setBg delDesignElem">
        <pc:chgData name="Sarah Gothard" userId="0e53f415fda5f162" providerId="LiveId" clId="{8E3D23B8-E873-46C8-B09C-8C4E1143DE77}" dt="2021-01-01T01:51:59.540" v="38" actId="26606"/>
        <pc:sldMkLst>
          <pc:docMk/>
          <pc:sldMk cId="3541418850" sldId="261"/>
        </pc:sldMkLst>
        <pc:spChg chg="ord">
          <ac:chgData name="Sarah Gothard" userId="0e53f415fda5f162" providerId="LiveId" clId="{8E3D23B8-E873-46C8-B09C-8C4E1143DE77}" dt="2021-01-01T01:51:59.540" v="38" actId="26606"/>
          <ac:spMkLst>
            <pc:docMk/>
            <pc:sldMk cId="3541418850" sldId="261"/>
            <ac:spMk id="2" creationId="{5FD5731A-C059-420F-8513-64C79075914C}"/>
          </ac:spMkLst>
        </pc:spChg>
        <pc:spChg chg="add">
          <ac:chgData name="Sarah Gothard" userId="0e53f415fda5f162" providerId="LiveId" clId="{8E3D23B8-E873-46C8-B09C-8C4E1143DE77}" dt="2021-01-01T01:51:59.540" v="38" actId="26606"/>
          <ac:spMkLst>
            <pc:docMk/>
            <pc:sldMk cId="3541418850" sldId="261"/>
            <ac:spMk id="11" creationId="{32BC26D8-82FB-445E-AA49-62A77D7C1EE0}"/>
          </ac:spMkLst>
        </pc:spChg>
        <pc:spChg chg="add">
          <ac:chgData name="Sarah Gothard" userId="0e53f415fda5f162" providerId="LiveId" clId="{8E3D23B8-E873-46C8-B09C-8C4E1143DE77}" dt="2021-01-01T01:51:59.540" v="38" actId="26606"/>
          <ac:spMkLst>
            <pc:docMk/>
            <pc:sldMk cId="3541418850" sldId="261"/>
            <ac:spMk id="13" creationId="{CB44330D-EA18-4254-AA95-EB49948539B8}"/>
          </ac:spMkLst>
        </pc:spChg>
        <pc:spChg chg="del">
          <ac:chgData name="Sarah Gothard" userId="0e53f415fda5f162" providerId="LiveId" clId="{8E3D23B8-E873-46C8-B09C-8C4E1143DE77}" dt="2021-01-01T01:43:15.188" v="10"/>
          <ac:spMkLst>
            <pc:docMk/>
            <pc:sldMk cId="3541418850" sldId="261"/>
            <ac:spMk id="16" creationId="{32BC26D8-82FB-445E-AA49-62A77D7C1EE0}"/>
          </ac:spMkLst>
        </pc:spChg>
        <pc:spChg chg="del">
          <ac:chgData name="Sarah Gothard" userId="0e53f415fda5f162" providerId="LiveId" clId="{8E3D23B8-E873-46C8-B09C-8C4E1143DE77}" dt="2021-01-01T01:43:15.188" v="10"/>
          <ac:spMkLst>
            <pc:docMk/>
            <pc:sldMk cId="3541418850" sldId="261"/>
            <ac:spMk id="18" creationId="{CB44330D-EA18-4254-AA95-EB49948539B8}"/>
          </ac:spMkLst>
        </pc:spChg>
        <pc:picChg chg="add del">
          <ac:chgData name="Sarah Gothard" userId="0e53f415fda5f162" providerId="LiveId" clId="{8E3D23B8-E873-46C8-B09C-8C4E1143DE77}" dt="2021-01-01T01:51:51.540" v="36" actId="22"/>
          <ac:picMkLst>
            <pc:docMk/>
            <pc:sldMk cId="3541418850" sldId="261"/>
            <ac:picMk id="4" creationId="{C74DA3CE-DE6A-44C6-BFFE-C1F06A9E0998}"/>
          </ac:picMkLst>
        </pc:picChg>
        <pc:picChg chg="add mod">
          <ac:chgData name="Sarah Gothard" userId="0e53f415fda5f162" providerId="LiveId" clId="{8E3D23B8-E873-46C8-B09C-8C4E1143DE77}" dt="2021-01-01T01:51:59.540" v="38" actId="26606"/>
          <ac:picMkLst>
            <pc:docMk/>
            <pc:sldMk cId="3541418850" sldId="261"/>
            <ac:picMk id="6" creationId="{29440150-C29E-4F3B-AB50-D2058B280C41}"/>
          </ac:picMkLst>
        </pc:picChg>
      </pc:sldChg>
      <pc:sldChg chg="addSp delSp modSp add mod setBg delDesignElem">
        <pc:chgData name="Sarah Gothard" userId="0e53f415fda5f162" providerId="LiveId" clId="{8E3D23B8-E873-46C8-B09C-8C4E1143DE77}" dt="2021-01-01T01:52:14.985" v="40" actId="26606"/>
        <pc:sldMkLst>
          <pc:docMk/>
          <pc:sldMk cId="483319372" sldId="262"/>
        </pc:sldMkLst>
        <pc:spChg chg="ord">
          <ac:chgData name="Sarah Gothard" userId="0e53f415fda5f162" providerId="LiveId" clId="{8E3D23B8-E873-46C8-B09C-8C4E1143DE77}" dt="2021-01-01T01:52:14.985" v="40" actId="26606"/>
          <ac:spMkLst>
            <pc:docMk/>
            <pc:sldMk cId="483319372" sldId="262"/>
            <ac:spMk id="2" creationId="{5FD5731A-C059-420F-8513-64C79075914C}"/>
          </ac:spMkLst>
        </pc:spChg>
        <pc:spChg chg="add">
          <ac:chgData name="Sarah Gothard" userId="0e53f415fda5f162" providerId="LiveId" clId="{8E3D23B8-E873-46C8-B09C-8C4E1143DE77}" dt="2021-01-01T01:52:14.985" v="40" actId="26606"/>
          <ac:spMkLst>
            <pc:docMk/>
            <pc:sldMk cId="483319372" sldId="262"/>
            <ac:spMk id="9" creationId="{32BC26D8-82FB-445E-AA49-62A77D7C1EE0}"/>
          </ac:spMkLst>
        </pc:spChg>
        <pc:spChg chg="add">
          <ac:chgData name="Sarah Gothard" userId="0e53f415fda5f162" providerId="LiveId" clId="{8E3D23B8-E873-46C8-B09C-8C4E1143DE77}" dt="2021-01-01T01:52:14.985" v="40" actId="26606"/>
          <ac:spMkLst>
            <pc:docMk/>
            <pc:sldMk cId="483319372" sldId="262"/>
            <ac:spMk id="11" creationId="{CB44330D-EA18-4254-AA95-EB49948539B8}"/>
          </ac:spMkLst>
        </pc:spChg>
        <pc:spChg chg="del">
          <ac:chgData name="Sarah Gothard" userId="0e53f415fda5f162" providerId="LiveId" clId="{8E3D23B8-E873-46C8-B09C-8C4E1143DE77}" dt="2021-01-01T01:43:15.365" v="12"/>
          <ac:spMkLst>
            <pc:docMk/>
            <pc:sldMk cId="483319372" sldId="262"/>
            <ac:spMk id="16" creationId="{32BC26D8-82FB-445E-AA49-62A77D7C1EE0}"/>
          </ac:spMkLst>
        </pc:spChg>
        <pc:spChg chg="del">
          <ac:chgData name="Sarah Gothard" userId="0e53f415fda5f162" providerId="LiveId" clId="{8E3D23B8-E873-46C8-B09C-8C4E1143DE77}" dt="2021-01-01T01:43:15.365" v="12"/>
          <ac:spMkLst>
            <pc:docMk/>
            <pc:sldMk cId="483319372" sldId="262"/>
            <ac:spMk id="18" creationId="{CB44330D-EA18-4254-AA95-EB49948539B8}"/>
          </ac:spMkLst>
        </pc:spChg>
        <pc:picChg chg="add mod">
          <ac:chgData name="Sarah Gothard" userId="0e53f415fda5f162" providerId="LiveId" clId="{8E3D23B8-E873-46C8-B09C-8C4E1143DE77}" dt="2021-01-01T01:52:14.985" v="40" actId="26606"/>
          <ac:picMkLst>
            <pc:docMk/>
            <pc:sldMk cId="483319372" sldId="262"/>
            <ac:picMk id="4" creationId="{8F8F0319-9D22-4A00-A467-16E01608395D}"/>
          </ac:picMkLst>
        </pc:picChg>
      </pc:sldChg>
      <pc:sldChg chg="addSp delSp modSp add mod setBg delDesignElem">
        <pc:chgData name="Sarah Gothard" userId="0e53f415fda5f162" providerId="LiveId" clId="{8E3D23B8-E873-46C8-B09C-8C4E1143DE77}" dt="2021-01-01T01:52:28.673" v="42" actId="26606"/>
        <pc:sldMkLst>
          <pc:docMk/>
          <pc:sldMk cId="2002521074" sldId="263"/>
        </pc:sldMkLst>
        <pc:spChg chg="ord">
          <ac:chgData name="Sarah Gothard" userId="0e53f415fda5f162" providerId="LiveId" clId="{8E3D23B8-E873-46C8-B09C-8C4E1143DE77}" dt="2021-01-01T01:52:28.673" v="42" actId="26606"/>
          <ac:spMkLst>
            <pc:docMk/>
            <pc:sldMk cId="2002521074" sldId="263"/>
            <ac:spMk id="2" creationId="{5FD5731A-C059-420F-8513-64C79075914C}"/>
          </ac:spMkLst>
        </pc:spChg>
        <pc:spChg chg="add">
          <ac:chgData name="Sarah Gothard" userId="0e53f415fda5f162" providerId="LiveId" clId="{8E3D23B8-E873-46C8-B09C-8C4E1143DE77}" dt="2021-01-01T01:52:28.673" v="42" actId="26606"/>
          <ac:spMkLst>
            <pc:docMk/>
            <pc:sldMk cId="2002521074" sldId="263"/>
            <ac:spMk id="9" creationId="{32BC26D8-82FB-445E-AA49-62A77D7C1EE0}"/>
          </ac:spMkLst>
        </pc:spChg>
        <pc:spChg chg="add">
          <ac:chgData name="Sarah Gothard" userId="0e53f415fda5f162" providerId="LiveId" clId="{8E3D23B8-E873-46C8-B09C-8C4E1143DE77}" dt="2021-01-01T01:52:28.673" v="42" actId="26606"/>
          <ac:spMkLst>
            <pc:docMk/>
            <pc:sldMk cId="2002521074" sldId="263"/>
            <ac:spMk id="11" creationId="{CB44330D-EA18-4254-AA95-EB49948539B8}"/>
          </ac:spMkLst>
        </pc:spChg>
        <pc:spChg chg="del">
          <ac:chgData name="Sarah Gothard" userId="0e53f415fda5f162" providerId="LiveId" clId="{8E3D23B8-E873-46C8-B09C-8C4E1143DE77}" dt="2021-01-01T01:43:15.541" v="14"/>
          <ac:spMkLst>
            <pc:docMk/>
            <pc:sldMk cId="2002521074" sldId="263"/>
            <ac:spMk id="16" creationId="{32BC26D8-82FB-445E-AA49-62A77D7C1EE0}"/>
          </ac:spMkLst>
        </pc:spChg>
        <pc:spChg chg="del">
          <ac:chgData name="Sarah Gothard" userId="0e53f415fda5f162" providerId="LiveId" clId="{8E3D23B8-E873-46C8-B09C-8C4E1143DE77}" dt="2021-01-01T01:43:15.541" v="14"/>
          <ac:spMkLst>
            <pc:docMk/>
            <pc:sldMk cId="2002521074" sldId="263"/>
            <ac:spMk id="18" creationId="{CB44330D-EA18-4254-AA95-EB49948539B8}"/>
          </ac:spMkLst>
        </pc:spChg>
        <pc:picChg chg="add mod">
          <ac:chgData name="Sarah Gothard" userId="0e53f415fda5f162" providerId="LiveId" clId="{8E3D23B8-E873-46C8-B09C-8C4E1143DE77}" dt="2021-01-01T01:52:28.673" v="42" actId="26606"/>
          <ac:picMkLst>
            <pc:docMk/>
            <pc:sldMk cId="2002521074" sldId="263"/>
            <ac:picMk id="4" creationId="{14720456-4FDF-40D8-8CF3-78D551626C07}"/>
          </ac:picMkLst>
        </pc:picChg>
      </pc:sldChg>
      <pc:sldChg chg="add del ord">
        <pc:chgData name="Sarah Gothard" userId="0e53f415fda5f162" providerId="LiveId" clId="{8E3D23B8-E873-46C8-B09C-8C4E1143DE77}" dt="2021-01-01T01:52:32.834" v="44" actId="47"/>
        <pc:sldMkLst>
          <pc:docMk/>
          <pc:sldMk cId="374581682" sldId="264"/>
        </pc:sldMkLst>
      </pc:sldChg>
      <pc:sldChg chg="add del">
        <pc:chgData name="Sarah Gothard" userId="0e53f415fda5f162" providerId="LiveId" clId="{8E3D23B8-E873-46C8-B09C-8C4E1143DE77}" dt="2021-01-01T01:52:33.250" v="45" actId="47"/>
        <pc:sldMkLst>
          <pc:docMk/>
          <pc:sldMk cId="2649130185" sldId="26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E36A8B-5443-4569-A366-22CEBC98E64C}" type="datetimeFigureOut">
              <a:rPr lang="en-US" smtClean="0"/>
              <a:t>1/23/2026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18DCD8E-88A9-4015-8BDC-060F6439A8C5}" type="slidenum">
              <a:rPr lang="en-US" smtClean="0"/>
              <a:t>‹#›</a:t>
            </a:fld>
            <a:endParaRPr lang="en-US"/>
          </a:p>
        </p:txBody>
      </p:sp>
    </p:spTree>
    <p:extLst>
      <p:ext uri="{BB962C8B-B14F-4D97-AF65-F5344CB8AC3E}">
        <p14:creationId xmlns:p14="http://schemas.microsoft.com/office/powerpoint/2010/main" val="25871259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418DCD8E-88A9-4015-8BDC-060F6439A8C5}" type="slidenum">
              <a:rPr lang="en-US" smtClean="0"/>
              <a:t>1</a:t>
            </a:fld>
            <a:endParaRPr lang="en-US"/>
          </a:p>
        </p:txBody>
      </p:sp>
    </p:spTree>
    <p:extLst>
      <p:ext uri="{BB962C8B-B14F-4D97-AF65-F5344CB8AC3E}">
        <p14:creationId xmlns:p14="http://schemas.microsoft.com/office/powerpoint/2010/main" val="20821942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8DCD8E-88A9-4015-8BDC-060F6439A8C5}" type="slidenum">
              <a:rPr lang="en-US" smtClean="0"/>
              <a:t>2</a:t>
            </a:fld>
            <a:endParaRPr lang="en-US"/>
          </a:p>
        </p:txBody>
      </p:sp>
    </p:spTree>
    <p:extLst>
      <p:ext uri="{BB962C8B-B14F-4D97-AF65-F5344CB8AC3E}">
        <p14:creationId xmlns:p14="http://schemas.microsoft.com/office/powerpoint/2010/main" val="16735448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8DCD8E-88A9-4015-8BDC-060F6439A8C5}" type="slidenum">
              <a:rPr lang="en-US" smtClean="0"/>
              <a:t>3</a:t>
            </a:fld>
            <a:endParaRPr lang="en-US"/>
          </a:p>
        </p:txBody>
      </p:sp>
    </p:spTree>
    <p:extLst>
      <p:ext uri="{BB962C8B-B14F-4D97-AF65-F5344CB8AC3E}">
        <p14:creationId xmlns:p14="http://schemas.microsoft.com/office/powerpoint/2010/main" val="15408732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8DCD8E-88A9-4015-8BDC-060F6439A8C5}" type="slidenum">
              <a:rPr lang="en-US" smtClean="0"/>
              <a:t>4</a:t>
            </a:fld>
            <a:endParaRPr lang="en-US"/>
          </a:p>
        </p:txBody>
      </p:sp>
    </p:spTree>
    <p:extLst>
      <p:ext uri="{BB962C8B-B14F-4D97-AF65-F5344CB8AC3E}">
        <p14:creationId xmlns:p14="http://schemas.microsoft.com/office/powerpoint/2010/main" val="30141971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8DCD8E-88A9-4015-8BDC-060F6439A8C5}" type="slidenum">
              <a:rPr lang="en-US" smtClean="0"/>
              <a:t>5</a:t>
            </a:fld>
            <a:endParaRPr lang="en-US"/>
          </a:p>
        </p:txBody>
      </p:sp>
    </p:spTree>
    <p:extLst>
      <p:ext uri="{BB962C8B-B14F-4D97-AF65-F5344CB8AC3E}">
        <p14:creationId xmlns:p14="http://schemas.microsoft.com/office/powerpoint/2010/main" val="3126259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8DCD8E-88A9-4015-8BDC-060F6439A8C5}" type="slidenum">
              <a:rPr lang="en-US" smtClean="0"/>
              <a:t>6</a:t>
            </a:fld>
            <a:endParaRPr lang="en-US"/>
          </a:p>
        </p:txBody>
      </p:sp>
    </p:spTree>
    <p:extLst>
      <p:ext uri="{BB962C8B-B14F-4D97-AF65-F5344CB8AC3E}">
        <p14:creationId xmlns:p14="http://schemas.microsoft.com/office/powerpoint/2010/main" val="15700894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8DCD8E-88A9-4015-8BDC-060F6439A8C5}" type="slidenum">
              <a:rPr lang="en-US" smtClean="0"/>
              <a:t>7</a:t>
            </a:fld>
            <a:endParaRPr lang="en-US"/>
          </a:p>
        </p:txBody>
      </p:sp>
    </p:spTree>
    <p:extLst>
      <p:ext uri="{BB962C8B-B14F-4D97-AF65-F5344CB8AC3E}">
        <p14:creationId xmlns:p14="http://schemas.microsoft.com/office/powerpoint/2010/main" val="9825283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8DCD8E-88A9-4015-8BDC-060F6439A8C5}" type="slidenum">
              <a:rPr lang="en-US" smtClean="0"/>
              <a:t>8</a:t>
            </a:fld>
            <a:endParaRPr lang="en-US"/>
          </a:p>
        </p:txBody>
      </p:sp>
    </p:spTree>
    <p:extLst>
      <p:ext uri="{BB962C8B-B14F-4D97-AF65-F5344CB8AC3E}">
        <p14:creationId xmlns:p14="http://schemas.microsoft.com/office/powerpoint/2010/main" val="34457730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FD3E28-3632-4053-ACDE-6CD0E0CDD49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80D2D9D-CFEA-48F3-BDB4-F01A55FA8FE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B0EB4B2-1968-48D9-9106-7F4780EBC752}"/>
              </a:ext>
            </a:extLst>
          </p:cNvPr>
          <p:cNvSpPr>
            <a:spLocks noGrp="1"/>
          </p:cNvSpPr>
          <p:nvPr>
            <p:ph type="dt" sz="half" idx="10"/>
          </p:nvPr>
        </p:nvSpPr>
        <p:spPr/>
        <p:txBody>
          <a:bodyPr/>
          <a:lstStyle/>
          <a:p>
            <a:fld id="{ED995C03-9765-44BA-84BE-C7DCE648305B}" type="datetime1">
              <a:rPr lang="en-US" smtClean="0"/>
              <a:t>1/23/2026</a:t>
            </a:fld>
            <a:endParaRPr lang="en-US"/>
          </a:p>
        </p:txBody>
      </p:sp>
      <p:sp>
        <p:nvSpPr>
          <p:cNvPr id="5" name="Footer Placeholder 4">
            <a:extLst>
              <a:ext uri="{FF2B5EF4-FFF2-40B4-BE49-F238E27FC236}">
                <a16:creationId xmlns:a16="http://schemas.microsoft.com/office/drawing/2014/main" id="{E8CF3DF0-3E4F-4A8B-AEF4-C6573FC27819}"/>
              </a:ext>
            </a:extLst>
          </p:cNvPr>
          <p:cNvSpPr>
            <a:spLocks noGrp="1"/>
          </p:cNvSpPr>
          <p:nvPr>
            <p:ph type="ftr" sz="quarter" idx="11"/>
          </p:nvPr>
        </p:nvSpPr>
        <p:spPr/>
        <p:txBody>
          <a:bodyPr/>
          <a:lstStyle/>
          <a:p>
            <a:r>
              <a:rPr lang="en-US"/>
              <a:t>© 2020 Lisa Rushing</a:t>
            </a:r>
          </a:p>
        </p:txBody>
      </p:sp>
      <p:sp>
        <p:nvSpPr>
          <p:cNvPr id="6" name="Slide Number Placeholder 5">
            <a:extLst>
              <a:ext uri="{FF2B5EF4-FFF2-40B4-BE49-F238E27FC236}">
                <a16:creationId xmlns:a16="http://schemas.microsoft.com/office/drawing/2014/main" id="{06711B6D-460D-415C-8D34-5FFA43D3BA66}"/>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1952193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B5090C-86AA-4ADB-8F7E-72F28EDAB74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316092F-1477-40DA-9BE7-12A60E52109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01BA7FC-A3B4-478F-B063-42382ADB3A57}"/>
              </a:ext>
            </a:extLst>
          </p:cNvPr>
          <p:cNvSpPr>
            <a:spLocks noGrp="1"/>
          </p:cNvSpPr>
          <p:nvPr>
            <p:ph type="dt" sz="half" idx="10"/>
          </p:nvPr>
        </p:nvSpPr>
        <p:spPr/>
        <p:txBody>
          <a:bodyPr/>
          <a:lstStyle/>
          <a:p>
            <a:fld id="{2EA52074-DD0B-4E12-9BE3-97CBD4E263D5}" type="datetime1">
              <a:rPr lang="en-US" smtClean="0"/>
              <a:t>1/23/2026</a:t>
            </a:fld>
            <a:endParaRPr lang="en-US"/>
          </a:p>
        </p:txBody>
      </p:sp>
      <p:sp>
        <p:nvSpPr>
          <p:cNvPr id="5" name="Footer Placeholder 4">
            <a:extLst>
              <a:ext uri="{FF2B5EF4-FFF2-40B4-BE49-F238E27FC236}">
                <a16:creationId xmlns:a16="http://schemas.microsoft.com/office/drawing/2014/main" id="{86F1B2B8-146D-4609-A027-1F5D52473A9F}"/>
              </a:ext>
            </a:extLst>
          </p:cNvPr>
          <p:cNvSpPr>
            <a:spLocks noGrp="1"/>
          </p:cNvSpPr>
          <p:nvPr>
            <p:ph type="ftr" sz="quarter" idx="11"/>
          </p:nvPr>
        </p:nvSpPr>
        <p:spPr/>
        <p:txBody>
          <a:bodyPr/>
          <a:lstStyle/>
          <a:p>
            <a:r>
              <a:rPr lang="en-US"/>
              <a:t>© 2020 Lisa Rushing</a:t>
            </a:r>
          </a:p>
        </p:txBody>
      </p:sp>
      <p:sp>
        <p:nvSpPr>
          <p:cNvPr id="6" name="Slide Number Placeholder 5">
            <a:extLst>
              <a:ext uri="{FF2B5EF4-FFF2-40B4-BE49-F238E27FC236}">
                <a16:creationId xmlns:a16="http://schemas.microsoft.com/office/drawing/2014/main" id="{80EBEACE-50D9-4A17-A684-A0527E60785F}"/>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4155133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AB335DD-DA5E-4255-B1E2-5F5CBC92D7E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F8957B4-907C-4BEA-AB66-C8C9FB46129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7BA4F69-A6F7-4EE6-BA6E-B9DF0411B802}"/>
              </a:ext>
            </a:extLst>
          </p:cNvPr>
          <p:cNvSpPr>
            <a:spLocks noGrp="1"/>
          </p:cNvSpPr>
          <p:nvPr>
            <p:ph type="dt" sz="half" idx="10"/>
          </p:nvPr>
        </p:nvSpPr>
        <p:spPr/>
        <p:txBody>
          <a:bodyPr/>
          <a:lstStyle/>
          <a:p>
            <a:fld id="{90650A36-A4E6-4B68-A673-0421E111F15A}" type="datetime1">
              <a:rPr lang="en-US" smtClean="0"/>
              <a:t>1/23/2026</a:t>
            </a:fld>
            <a:endParaRPr lang="en-US"/>
          </a:p>
        </p:txBody>
      </p:sp>
      <p:sp>
        <p:nvSpPr>
          <p:cNvPr id="5" name="Footer Placeholder 4">
            <a:extLst>
              <a:ext uri="{FF2B5EF4-FFF2-40B4-BE49-F238E27FC236}">
                <a16:creationId xmlns:a16="http://schemas.microsoft.com/office/drawing/2014/main" id="{0CFFC68C-E99A-477B-B456-4E4C7157AB5E}"/>
              </a:ext>
            </a:extLst>
          </p:cNvPr>
          <p:cNvSpPr>
            <a:spLocks noGrp="1"/>
          </p:cNvSpPr>
          <p:nvPr>
            <p:ph type="ftr" sz="quarter" idx="11"/>
          </p:nvPr>
        </p:nvSpPr>
        <p:spPr/>
        <p:txBody>
          <a:bodyPr/>
          <a:lstStyle/>
          <a:p>
            <a:r>
              <a:rPr lang="en-US"/>
              <a:t>© 2020 Lisa Rushing</a:t>
            </a:r>
          </a:p>
        </p:txBody>
      </p:sp>
      <p:sp>
        <p:nvSpPr>
          <p:cNvPr id="6" name="Slide Number Placeholder 5">
            <a:extLst>
              <a:ext uri="{FF2B5EF4-FFF2-40B4-BE49-F238E27FC236}">
                <a16:creationId xmlns:a16="http://schemas.microsoft.com/office/drawing/2014/main" id="{F5DDB039-0082-45E3-A25B-44F28A2BA95A}"/>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38768924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C3D77D-079A-4F06-AE2D-F083F4F4542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FEDB152-E368-4726-9D2A-CE4074DDD7A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5926F81-994B-4A85-B81F-35AF5B9FEB77}"/>
              </a:ext>
            </a:extLst>
          </p:cNvPr>
          <p:cNvSpPr>
            <a:spLocks noGrp="1"/>
          </p:cNvSpPr>
          <p:nvPr>
            <p:ph type="dt" sz="half" idx="10"/>
          </p:nvPr>
        </p:nvSpPr>
        <p:spPr/>
        <p:txBody>
          <a:bodyPr/>
          <a:lstStyle/>
          <a:p>
            <a:fld id="{F3D30D0F-1ACB-4FA7-B522-4618F091562E}" type="datetime1">
              <a:rPr lang="en-US" smtClean="0"/>
              <a:t>1/23/2026</a:t>
            </a:fld>
            <a:endParaRPr lang="en-US"/>
          </a:p>
        </p:txBody>
      </p:sp>
      <p:sp>
        <p:nvSpPr>
          <p:cNvPr id="5" name="Footer Placeholder 4">
            <a:extLst>
              <a:ext uri="{FF2B5EF4-FFF2-40B4-BE49-F238E27FC236}">
                <a16:creationId xmlns:a16="http://schemas.microsoft.com/office/drawing/2014/main" id="{0C486618-7F16-443A-A949-C7F9A5159D7B}"/>
              </a:ext>
            </a:extLst>
          </p:cNvPr>
          <p:cNvSpPr>
            <a:spLocks noGrp="1"/>
          </p:cNvSpPr>
          <p:nvPr>
            <p:ph type="ftr" sz="quarter" idx="11"/>
          </p:nvPr>
        </p:nvSpPr>
        <p:spPr/>
        <p:txBody>
          <a:bodyPr/>
          <a:lstStyle/>
          <a:p>
            <a:r>
              <a:rPr lang="en-US"/>
              <a:t>© 2020 Lisa Rushing</a:t>
            </a:r>
          </a:p>
        </p:txBody>
      </p:sp>
      <p:sp>
        <p:nvSpPr>
          <p:cNvPr id="6" name="Slide Number Placeholder 5">
            <a:extLst>
              <a:ext uri="{FF2B5EF4-FFF2-40B4-BE49-F238E27FC236}">
                <a16:creationId xmlns:a16="http://schemas.microsoft.com/office/drawing/2014/main" id="{CC7F0687-6E95-4A2C-B8E5-9AAA583D97E5}"/>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27560322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9992C2-DEB2-4ABF-B369-CF43B9E32A7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945E4CA-8007-44C8-A8FB-A31B4224476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F04531C-08C4-480B-8B0D-AF633FC21427}"/>
              </a:ext>
            </a:extLst>
          </p:cNvPr>
          <p:cNvSpPr>
            <a:spLocks noGrp="1"/>
          </p:cNvSpPr>
          <p:nvPr>
            <p:ph type="dt" sz="half" idx="10"/>
          </p:nvPr>
        </p:nvSpPr>
        <p:spPr/>
        <p:txBody>
          <a:bodyPr/>
          <a:lstStyle/>
          <a:p>
            <a:fld id="{EB8EAE89-8CEB-44A9-A74A-843AEA615388}" type="datetime1">
              <a:rPr lang="en-US" smtClean="0"/>
              <a:t>1/23/2026</a:t>
            </a:fld>
            <a:endParaRPr lang="en-US"/>
          </a:p>
        </p:txBody>
      </p:sp>
      <p:sp>
        <p:nvSpPr>
          <p:cNvPr id="5" name="Footer Placeholder 4">
            <a:extLst>
              <a:ext uri="{FF2B5EF4-FFF2-40B4-BE49-F238E27FC236}">
                <a16:creationId xmlns:a16="http://schemas.microsoft.com/office/drawing/2014/main" id="{3E4E8D40-A51B-49BE-A245-50081BD65F18}"/>
              </a:ext>
            </a:extLst>
          </p:cNvPr>
          <p:cNvSpPr>
            <a:spLocks noGrp="1"/>
          </p:cNvSpPr>
          <p:nvPr>
            <p:ph type="ftr" sz="quarter" idx="11"/>
          </p:nvPr>
        </p:nvSpPr>
        <p:spPr/>
        <p:txBody>
          <a:bodyPr/>
          <a:lstStyle/>
          <a:p>
            <a:r>
              <a:rPr lang="en-US"/>
              <a:t>© 2020 Lisa Rushing</a:t>
            </a:r>
          </a:p>
        </p:txBody>
      </p:sp>
      <p:sp>
        <p:nvSpPr>
          <p:cNvPr id="6" name="Slide Number Placeholder 5">
            <a:extLst>
              <a:ext uri="{FF2B5EF4-FFF2-40B4-BE49-F238E27FC236}">
                <a16:creationId xmlns:a16="http://schemas.microsoft.com/office/drawing/2014/main" id="{9F22AC4F-3D57-49CF-9D0F-1584BB12CE6B}"/>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10432631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2BAA40-6C3C-4C79-B93B-9CC9C48F505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1F6507D-BA0F-46B1-8413-6589CA8AFF5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B76450A-EE34-45D7-B2F1-F6EAE251728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61489C1-BFD7-4E8C-ADC0-C57ADA0F12BF}"/>
              </a:ext>
            </a:extLst>
          </p:cNvPr>
          <p:cNvSpPr>
            <a:spLocks noGrp="1"/>
          </p:cNvSpPr>
          <p:nvPr>
            <p:ph type="dt" sz="half" idx="10"/>
          </p:nvPr>
        </p:nvSpPr>
        <p:spPr/>
        <p:txBody>
          <a:bodyPr/>
          <a:lstStyle/>
          <a:p>
            <a:fld id="{B8BB6FAB-4510-4F7D-9556-F13BD71D23E2}" type="datetime1">
              <a:rPr lang="en-US" smtClean="0"/>
              <a:t>1/23/2026</a:t>
            </a:fld>
            <a:endParaRPr lang="en-US"/>
          </a:p>
        </p:txBody>
      </p:sp>
      <p:sp>
        <p:nvSpPr>
          <p:cNvPr id="6" name="Footer Placeholder 5">
            <a:extLst>
              <a:ext uri="{FF2B5EF4-FFF2-40B4-BE49-F238E27FC236}">
                <a16:creationId xmlns:a16="http://schemas.microsoft.com/office/drawing/2014/main" id="{52D6AA28-2AFA-4FBA-A6DC-EA0594CDFDBD}"/>
              </a:ext>
            </a:extLst>
          </p:cNvPr>
          <p:cNvSpPr>
            <a:spLocks noGrp="1"/>
          </p:cNvSpPr>
          <p:nvPr>
            <p:ph type="ftr" sz="quarter" idx="11"/>
          </p:nvPr>
        </p:nvSpPr>
        <p:spPr/>
        <p:txBody>
          <a:bodyPr/>
          <a:lstStyle/>
          <a:p>
            <a:r>
              <a:rPr lang="en-US"/>
              <a:t>© 2020 Lisa Rushing</a:t>
            </a:r>
          </a:p>
        </p:txBody>
      </p:sp>
      <p:sp>
        <p:nvSpPr>
          <p:cNvPr id="7" name="Slide Number Placeholder 6">
            <a:extLst>
              <a:ext uri="{FF2B5EF4-FFF2-40B4-BE49-F238E27FC236}">
                <a16:creationId xmlns:a16="http://schemas.microsoft.com/office/drawing/2014/main" id="{3ADA0831-6137-4397-9286-236A51DE2B35}"/>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15846199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331931-C0CA-4657-A527-FA98DD05E1C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171698A-0104-4DF2-87F0-ED544372BCF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2169F07-862B-469C-A7D3-5A1A403F4ED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DAD424A-DDDF-4D44-A692-C309421211B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140CA1A-57B1-49AA-8248-13A8E180B39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3797723-768E-4F49-89E5-2515B03A7311}"/>
              </a:ext>
            </a:extLst>
          </p:cNvPr>
          <p:cNvSpPr>
            <a:spLocks noGrp="1"/>
          </p:cNvSpPr>
          <p:nvPr>
            <p:ph type="dt" sz="half" idx="10"/>
          </p:nvPr>
        </p:nvSpPr>
        <p:spPr/>
        <p:txBody>
          <a:bodyPr/>
          <a:lstStyle/>
          <a:p>
            <a:fld id="{C23BF1A4-FE1C-407F-ADE5-449CC156DE83}" type="datetime1">
              <a:rPr lang="en-US" smtClean="0"/>
              <a:t>1/23/2026</a:t>
            </a:fld>
            <a:endParaRPr lang="en-US"/>
          </a:p>
        </p:txBody>
      </p:sp>
      <p:sp>
        <p:nvSpPr>
          <p:cNvPr id="8" name="Footer Placeholder 7">
            <a:extLst>
              <a:ext uri="{FF2B5EF4-FFF2-40B4-BE49-F238E27FC236}">
                <a16:creationId xmlns:a16="http://schemas.microsoft.com/office/drawing/2014/main" id="{96CC1379-160C-4A46-8610-3738654E3C0E}"/>
              </a:ext>
            </a:extLst>
          </p:cNvPr>
          <p:cNvSpPr>
            <a:spLocks noGrp="1"/>
          </p:cNvSpPr>
          <p:nvPr>
            <p:ph type="ftr" sz="quarter" idx="11"/>
          </p:nvPr>
        </p:nvSpPr>
        <p:spPr/>
        <p:txBody>
          <a:bodyPr/>
          <a:lstStyle/>
          <a:p>
            <a:r>
              <a:rPr lang="en-US"/>
              <a:t>© 2020 Lisa Rushing</a:t>
            </a:r>
          </a:p>
        </p:txBody>
      </p:sp>
      <p:sp>
        <p:nvSpPr>
          <p:cNvPr id="9" name="Slide Number Placeholder 8">
            <a:extLst>
              <a:ext uri="{FF2B5EF4-FFF2-40B4-BE49-F238E27FC236}">
                <a16:creationId xmlns:a16="http://schemas.microsoft.com/office/drawing/2014/main" id="{0A3C4869-5EBE-4962-91A8-C9D74A762208}"/>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32319119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E67174-F272-4660-87D8-A19809A8CD9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C04C28E-80BD-4E52-8B5E-B9822A9FE853}"/>
              </a:ext>
            </a:extLst>
          </p:cNvPr>
          <p:cNvSpPr>
            <a:spLocks noGrp="1"/>
          </p:cNvSpPr>
          <p:nvPr>
            <p:ph type="dt" sz="half" idx="10"/>
          </p:nvPr>
        </p:nvSpPr>
        <p:spPr/>
        <p:txBody>
          <a:bodyPr/>
          <a:lstStyle/>
          <a:p>
            <a:fld id="{1213A830-E44C-460C-AA62-6808861A5F45}" type="datetime1">
              <a:rPr lang="en-US" smtClean="0"/>
              <a:t>1/23/2026</a:t>
            </a:fld>
            <a:endParaRPr lang="en-US"/>
          </a:p>
        </p:txBody>
      </p:sp>
      <p:sp>
        <p:nvSpPr>
          <p:cNvPr id="4" name="Footer Placeholder 3">
            <a:extLst>
              <a:ext uri="{FF2B5EF4-FFF2-40B4-BE49-F238E27FC236}">
                <a16:creationId xmlns:a16="http://schemas.microsoft.com/office/drawing/2014/main" id="{74FB2046-0D80-41E2-B88F-FDF60187D0A3}"/>
              </a:ext>
            </a:extLst>
          </p:cNvPr>
          <p:cNvSpPr>
            <a:spLocks noGrp="1"/>
          </p:cNvSpPr>
          <p:nvPr>
            <p:ph type="ftr" sz="quarter" idx="11"/>
          </p:nvPr>
        </p:nvSpPr>
        <p:spPr/>
        <p:txBody>
          <a:bodyPr/>
          <a:lstStyle/>
          <a:p>
            <a:r>
              <a:rPr lang="en-US"/>
              <a:t>© 2020 Lisa Rushing</a:t>
            </a:r>
          </a:p>
        </p:txBody>
      </p:sp>
      <p:sp>
        <p:nvSpPr>
          <p:cNvPr id="5" name="Slide Number Placeholder 4">
            <a:extLst>
              <a:ext uri="{FF2B5EF4-FFF2-40B4-BE49-F238E27FC236}">
                <a16:creationId xmlns:a16="http://schemas.microsoft.com/office/drawing/2014/main" id="{35876E88-EDEE-47D6-88B2-77890706B004}"/>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1464342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5D3796F-5968-4A2B-B703-CA503F51E452}"/>
              </a:ext>
            </a:extLst>
          </p:cNvPr>
          <p:cNvSpPr>
            <a:spLocks noGrp="1"/>
          </p:cNvSpPr>
          <p:nvPr>
            <p:ph type="dt" sz="half" idx="10"/>
          </p:nvPr>
        </p:nvSpPr>
        <p:spPr/>
        <p:txBody>
          <a:bodyPr/>
          <a:lstStyle/>
          <a:p>
            <a:fld id="{56DA0CCF-2C49-4C2E-B7CB-56944FF99C81}" type="datetime1">
              <a:rPr lang="en-US" smtClean="0"/>
              <a:t>1/23/2026</a:t>
            </a:fld>
            <a:endParaRPr lang="en-US"/>
          </a:p>
        </p:txBody>
      </p:sp>
      <p:sp>
        <p:nvSpPr>
          <p:cNvPr id="3" name="Footer Placeholder 2">
            <a:extLst>
              <a:ext uri="{FF2B5EF4-FFF2-40B4-BE49-F238E27FC236}">
                <a16:creationId xmlns:a16="http://schemas.microsoft.com/office/drawing/2014/main" id="{28DEFADE-2B7F-473A-925C-50FB6B2E6081}"/>
              </a:ext>
            </a:extLst>
          </p:cNvPr>
          <p:cNvSpPr>
            <a:spLocks noGrp="1"/>
          </p:cNvSpPr>
          <p:nvPr>
            <p:ph type="ftr" sz="quarter" idx="11"/>
          </p:nvPr>
        </p:nvSpPr>
        <p:spPr/>
        <p:txBody>
          <a:bodyPr/>
          <a:lstStyle/>
          <a:p>
            <a:r>
              <a:rPr lang="en-US"/>
              <a:t>© 2020 Lisa Rushing</a:t>
            </a:r>
          </a:p>
        </p:txBody>
      </p:sp>
      <p:sp>
        <p:nvSpPr>
          <p:cNvPr id="4" name="Slide Number Placeholder 3">
            <a:extLst>
              <a:ext uri="{FF2B5EF4-FFF2-40B4-BE49-F238E27FC236}">
                <a16:creationId xmlns:a16="http://schemas.microsoft.com/office/drawing/2014/main" id="{9EA9FC24-15D5-4E1B-A023-21F2FAE8E37B}"/>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21421615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18EC11-CDE4-4264-8E79-A141A07B161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148F97C-FC80-452B-9F55-8B6F68CB486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E6420BB-A273-4116-878D-C0D4158C01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CC4180D-87F1-470F-999D-B98DBB968DA2}"/>
              </a:ext>
            </a:extLst>
          </p:cNvPr>
          <p:cNvSpPr>
            <a:spLocks noGrp="1"/>
          </p:cNvSpPr>
          <p:nvPr>
            <p:ph type="dt" sz="half" idx="10"/>
          </p:nvPr>
        </p:nvSpPr>
        <p:spPr/>
        <p:txBody>
          <a:bodyPr/>
          <a:lstStyle/>
          <a:p>
            <a:fld id="{9E2A9B04-55FB-4C1F-ABE1-82A4B1BE147E}" type="datetime1">
              <a:rPr lang="en-US" smtClean="0"/>
              <a:t>1/23/2026</a:t>
            </a:fld>
            <a:endParaRPr lang="en-US"/>
          </a:p>
        </p:txBody>
      </p:sp>
      <p:sp>
        <p:nvSpPr>
          <p:cNvPr id="6" name="Footer Placeholder 5">
            <a:extLst>
              <a:ext uri="{FF2B5EF4-FFF2-40B4-BE49-F238E27FC236}">
                <a16:creationId xmlns:a16="http://schemas.microsoft.com/office/drawing/2014/main" id="{D7D91A81-BBDE-4EFC-8931-2F3B5B188274}"/>
              </a:ext>
            </a:extLst>
          </p:cNvPr>
          <p:cNvSpPr>
            <a:spLocks noGrp="1"/>
          </p:cNvSpPr>
          <p:nvPr>
            <p:ph type="ftr" sz="quarter" idx="11"/>
          </p:nvPr>
        </p:nvSpPr>
        <p:spPr/>
        <p:txBody>
          <a:bodyPr/>
          <a:lstStyle/>
          <a:p>
            <a:r>
              <a:rPr lang="en-US"/>
              <a:t>© 2020 Lisa Rushing</a:t>
            </a:r>
          </a:p>
        </p:txBody>
      </p:sp>
      <p:sp>
        <p:nvSpPr>
          <p:cNvPr id="7" name="Slide Number Placeholder 6">
            <a:extLst>
              <a:ext uri="{FF2B5EF4-FFF2-40B4-BE49-F238E27FC236}">
                <a16:creationId xmlns:a16="http://schemas.microsoft.com/office/drawing/2014/main" id="{84C918B1-0BDA-499E-8E10-E2545B6D8D1C}"/>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27506306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21D64-47C5-4F20-A79B-0303C567BB0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3220471-F74F-40EE-849D-45D60300AA8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93ACB4A-A625-4ABE-B72F-6023C3855E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0ADA47C-2FD3-42D3-B3AD-BFDB1C10FC24}"/>
              </a:ext>
            </a:extLst>
          </p:cNvPr>
          <p:cNvSpPr>
            <a:spLocks noGrp="1"/>
          </p:cNvSpPr>
          <p:nvPr>
            <p:ph type="dt" sz="half" idx="10"/>
          </p:nvPr>
        </p:nvSpPr>
        <p:spPr/>
        <p:txBody>
          <a:bodyPr/>
          <a:lstStyle/>
          <a:p>
            <a:fld id="{94CD5134-9A90-412F-BCAD-210CFD1F2459}" type="datetime1">
              <a:rPr lang="en-US" smtClean="0"/>
              <a:t>1/23/2026</a:t>
            </a:fld>
            <a:endParaRPr lang="en-US"/>
          </a:p>
        </p:txBody>
      </p:sp>
      <p:sp>
        <p:nvSpPr>
          <p:cNvPr id="6" name="Footer Placeholder 5">
            <a:extLst>
              <a:ext uri="{FF2B5EF4-FFF2-40B4-BE49-F238E27FC236}">
                <a16:creationId xmlns:a16="http://schemas.microsoft.com/office/drawing/2014/main" id="{DF43CCF1-6786-4918-BC39-7F5558E3E2E7}"/>
              </a:ext>
            </a:extLst>
          </p:cNvPr>
          <p:cNvSpPr>
            <a:spLocks noGrp="1"/>
          </p:cNvSpPr>
          <p:nvPr>
            <p:ph type="ftr" sz="quarter" idx="11"/>
          </p:nvPr>
        </p:nvSpPr>
        <p:spPr/>
        <p:txBody>
          <a:bodyPr/>
          <a:lstStyle/>
          <a:p>
            <a:r>
              <a:rPr lang="en-US"/>
              <a:t>© 2020 Lisa Rushing</a:t>
            </a:r>
          </a:p>
        </p:txBody>
      </p:sp>
      <p:sp>
        <p:nvSpPr>
          <p:cNvPr id="7" name="Slide Number Placeholder 6">
            <a:extLst>
              <a:ext uri="{FF2B5EF4-FFF2-40B4-BE49-F238E27FC236}">
                <a16:creationId xmlns:a16="http://schemas.microsoft.com/office/drawing/2014/main" id="{B5C21529-FA67-4C16-B620-DF0D4F9B2D5D}"/>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27970531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89B7D91-F0E4-44D0-B46F-477981EE267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A6796B6-202D-4A1B-AB17-5F3C92BAB5E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B3841FB-C21C-419F-A542-9207B87DAA4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9AB794-EF3C-458A-B679-95276A04CB90}" type="datetime1">
              <a:rPr lang="en-US" smtClean="0"/>
              <a:t>1/23/2026</a:t>
            </a:fld>
            <a:endParaRPr lang="en-US"/>
          </a:p>
        </p:txBody>
      </p:sp>
      <p:sp>
        <p:nvSpPr>
          <p:cNvPr id="5" name="Footer Placeholder 4">
            <a:extLst>
              <a:ext uri="{FF2B5EF4-FFF2-40B4-BE49-F238E27FC236}">
                <a16:creationId xmlns:a16="http://schemas.microsoft.com/office/drawing/2014/main" id="{D60905A1-4633-4765-A05F-D930BD4EED1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 2020 Lisa Rushing</a:t>
            </a:r>
          </a:p>
        </p:txBody>
      </p:sp>
      <p:sp>
        <p:nvSpPr>
          <p:cNvPr id="6" name="Slide Number Placeholder 5">
            <a:extLst>
              <a:ext uri="{FF2B5EF4-FFF2-40B4-BE49-F238E27FC236}">
                <a16:creationId xmlns:a16="http://schemas.microsoft.com/office/drawing/2014/main" id="{8DA04CCB-22E3-4FB3-953D-FD2D70BB6F5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61673D-88B7-4BA6-B107-37D36C923CE8}" type="slidenum">
              <a:rPr lang="en-US" smtClean="0"/>
              <a:t>‹#›</a:t>
            </a:fld>
            <a:endParaRPr lang="en-US"/>
          </a:p>
        </p:txBody>
      </p:sp>
    </p:spTree>
    <p:extLst>
      <p:ext uri="{BB962C8B-B14F-4D97-AF65-F5344CB8AC3E}">
        <p14:creationId xmlns:p14="http://schemas.microsoft.com/office/powerpoint/2010/main" val="16864173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AB043B1B-B128-4B88-AADD-5F4638C6F98C}"/>
              </a:ext>
            </a:extLst>
          </p:cNvPr>
          <p:cNvPicPr>
            <a:picLocks noChangeAspect="1"/>
          </p:cNvPicPr>
          <p:nvPr/>
        </p:nvPicPr>
        <p:blipFill>
          <a:blip r:embed="rId3"/>
          <a:stretch>
            <a:fillRect/>
          </a:stretch>
        </p:blipFill>
        <p:spPr>
          <a:xfrm>
            <a:off x="643467" y="2229443"/>
            <a:ext cx="10905066" cy="2399114"/>
          </a:xfrm>
          <a:prstGeom prst="rect">
            <a:avLst/>
          </a:prstGeom>
        </p:spPr>
      </p:pic>
      <p:sp>
        <p:nvSpPr>
          <p:cNvPr id="6" name="Footer Placeholder 5">
            <a:extLst>
              <a:ext uri="{FF2B5EF4-FFF2-40B4-BE49-F238E27FC236}">
                <a16:creationId xmlns:a16="http://schemas.microsoft.com/office/drawing/2014/main" id="{8C3B6761-3005-4A7B-A006-361477CC1A0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 2020 Lisa Rushing</a:t>
            </a:r>
          </a:p>
        </p:txBody>
      </p:sp>
    </p:spTree>
    <p:extLst>
      <p:ext uri="{BB962C8B-B14F-4D97-AF65-F5344CB8AC3E}">
        <p14:creationId xmlns:p14="http://schemas.microsoft.com/office/powerpoint/2010/main" val="4154405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6B36E2F-4CCF-9E89-68CC-241D1E38938E}"/>
              </a:ext>
            </a:extLst>
          </p:cNvPr>
          <p:cNvPicPr>
            <a:picLocks/>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Footer Placeholder 4">
            <a:extLst>
              <a:ext uri="{FF2B5EF4-FFF2-40B4-BE49-F238E27FC236}">
                <a16:creationId xmlns:a16="http://schemas.microsoft.com/office/drawing/2014/main" id="{1FEB263E-EF90-650B-9D7C-342BC27C5417}"/>
              </a:ext>
            </a:extLst>
          </p:cNvPr>
          <p:cNvSpPr>
            <a:spLocks noGrp="1"/>
          </p:cNvSpPr>
          <p:nvPr>
            <p:ph type="ftr" sz="quarter" idx="11"/>
          </p:nvPr>
        </p:nvSpPr>
        <p:spPr>
          <a:xfrm>
            <a:off x="3916680" y="5878830"/>
            <a:ext cx="4114800" cy="365125"/>
          </a:xfrm>
        </p:spPr>
        <p:txBody>
          <a:bodyPr/>
          <a:lstStyle/>
          <a:p>
            <a:r>
              <a:rPr lang="en-US" dirty="0"/>
              <a:t>© 2020 Lisa Rushing</a:t>
            </a:r>
          </a:p>
        </p:txBody>
      </p:sp>
    </p:spTree>
    <p:extLst>
      <p:ext uri="{BB962C8B-B14F-4D97-AF65-F5344CB8AC3E}">
        <p14:creationId xmlns:p14="http://schemas.microsoft.com/office/powerpoint/2010/main" val="28103172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65780E6C-C588-77FF-0A4B-D246CAE67038}"/>
              </a:ext>
            </a:extLst>
          </p:cNvPr>
          <p:cNvPicPr>
            <a:picLocks/>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Footer Placeholder 5">
            <a:extLst>
              <a:ext uri="{FF2B5EF4-FFF2-40B4-BE49-F238E27FC236}">
                <a16:creationId xmlns:a16="http://schemas.microsoft.com/office/drawing/2014/main" id="{2AB66285-9D57-8087-F71B-1DE06D2A7970}"/>
              </a:ext>
            </a:extLst>
          </p:cNvPr>
          <p:cNvSpPr>
            <a:spLocks noGrp="1"/>
          </p:cNvSpPr>
          <p:nvPr>
            <p:ph type="ftr" sz="quarter" idx="11"/>
          </p:nvPr>
        </p:nvSpPr>
        <p:spPr>
          <a:xfrm>
            <a:off x="8834120" y="6356350"/>
            <a:ext cx="4114800" cy="365125"/>
          </a:xfrm>
        </p:spPr>
        <p:txBody>
          <a:bodyPr/>
          <a:lstStyle/>
          <a:p>
            <a:r>
              <a:rPr lang="en-US" dirty="0"/>
              <a:t>© 2020 Lisa Rushing</a:t>
            </a:r>
          </a:p>
        </p:txBody>
      </p:sp>
    </p:spTree>
    <p:extLst>
      <p:ext uri="{BB962C8B-B14F-4D97-AF65-F5344CB8AC3E}">
        <p14:creationId xmlns:p14="http://schemas.microsoft.com/office/powerpoint/2010/main" val="35148812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D421829-C25E-2B12-9522-A0E9C22DE1D2}"/>
              </a:ext>
            </a:extLst>
          </p:cNvPr>
          <p:cNvPicPr>
            <a:picLocks/>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Footer Placeholder 5">
            <a:extLst>
              <a:ext uri="{FF2B5EF4-FFF2-40B4-BE49-F238E27FC236}">
                <a16:creationId xmlns:a16="http://schemas.microsoft.com/office/drawing/2014/main" id="{1E21D9E1-08F8-3203-D26D-EAE0B56266AA}"/>
              </a:ext>
            </a:extLst>
          </p:cNvPr>
          <p:cNvSpPr>
            <a:spLocks noGrp="1"/>
          </p:cNvSpPr>
          <p:nvPr>
            <p:ph type="ftr" sz="quarter" idx="11"/>
          </p:nvPr>
        </p:nvSpPr>
        <p:spPr>
          <a:xfrm>
            <a:off x="4038600" y="6142990"/>
            <a:ext cx="4114800" cy="365125"/>
          </a:xfrm>
        </p:spPr>
        <p:txBody>
          <a:bodyPr/>
          <a:lstStyle/>
          <a:p>
            <a:r>
              <a:rPr lang="en-US" dirty="0"/>
              <a:t>© 2020 Lisa Rushing</a:t>
            </a:r>
          </a:p>
        </p:txBody>
      </p:sp>
    </p:spTree>
    <p:extLst>
      <p:ext uri="{BB962C8B-B14F-4D97-AF65-F5344CB8AC3E}">
        <p14:creationId xmlns:p14="http://schemas.microsoft.com/office/powerpoint/2010/main" val="19777433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0DB540C-C5FA-0875-F311-B04F5E2D885A}"/>
              </a:ext>
            </a:extLst>
          </p:cNvPr>
          <p:cNvPicPr>
            <a:picLocks/>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Footer Placeholder 5">
            <a:extLst>
              <a:ext uri="{FF2B5EF4-FFF2-40B4-BE49-F238E27FC236}">
                <a16:creationId xmlns:a16="http://schemas.microsoft.com/office/drawing/2014/main" id="{06B5D36C-6322-931D-AE10-9D77D56973B3}"/>
              </a:ext>
            </a:extLst>
          </p:cNvPr>
          <p:cNvSpPr>
            <a:spLocks noGrp="1"/>
          </p:cNvSpPr>
          <p:nvPr>
            <p:ph type="ftr" sz="quarter" idx="11"/>
          </p:nvPr>
        </p:nvSpPr>
        <p:spPr>
          <a:xfrm>
            <a:off x="4170680" y="6142990"/>
            <a:ext cx="4114800" cy="365125"/>
          </a:xfrm>
        </p:spPr>
        <p:txBody>
          <a:bodyPr/>
          <a:lstStyle/>
          <a:p>
            <a:r>
              <a:rPr lang="en-US" dirty="0"/>
              <a:t>© 2020 Lisa Rushing</a:t>
            </a:r>
          </a:p>
        </p:txBody>
      </p:sp>
    </p:spTree>
    <p:extLst>
      <p:ext uri="{BB962C8B-B14F-4D97-AF65-F5344CB8AC3E}">
        <p14:creationId xmlns:p14="http://schemas.microsoft.com/office/powerpoint/2010/main" val="6707869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9B26F60-64C8-D8D3-DEA3-7E48175790B7}"/>
              </a:ext>
            </a:extLst>
          </p:cNvPr>
          <p:cNvPicPr>
            <a:picLocks/>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Footer Placeholder 4">
            <a:extLst>
              <a:ext uri="{FF2B5EF4-FFF2-40B4-BE49-F238E27FC236}">
                <a16:creationId xmlns:a16="http://schemas.microsoft.com/office/drawing/2014/main" id="{4BF33613-2156-11A5-BF58-CA30725EC624}"/>
              </a:ext>
            </a:extLst>
          </p:cNvPr>
          <p:cNvSpPr>
            <a:spLocks noGrp="1"/>
          </p:cNvSpPr>
          <p:nvPr>
            <p:ph type="ftr" sz="quarter" idx="11"/>
          </p:nvPr>
        </p:nvSpPr>
        <p:spPr>
          <a:xfrm>
            <a:off x="472440" y="5838190"/>
            <a:ext cx="1590040" cy="365125"/>
          </a:xfrm>
        </p:spPr>
        <p:txBody>
          <a:bodyPr/>
          <a:lstStyle/>
          <a:p>
            <a:r>
              <a:rPr lang="en-US" dirty="0"/>
              <a:t>© 2020 Lisa Rushing</a:t>
            </a:r>
          </a:p>
        </p:txBody>
      </p:sp>
    </p:spTree>
    <p:extLst>
      <p:ext uri="{BB962C8B-B14F-4D97-AF65-F5344CB8AC3E}">
        <p14:creationId xmlns:p14="http://schemas.microsoft.com/office/powerpoint/2010/main" val="35414188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6CB3962C-FD6C-29EE-BEDE-4A07FC6F3EEE}"/>
              </a:ext>
            </a:extLst>
          </p:cNvPr>
          <p:cNvPicPr>
            <a:picLocks/>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Footer Placeholder 5">
            <a:extLst>
              <a:ext uri="{FF2B5EF4-FFF2-40B4-BE49-F238E27FC236}">
                <a16:creationId xmlns:a16="http://schemas.microsoft.com/office/drawing/2014/main" id="{1788864D-72A9-324D-D236-657E7C85310E}"/>
              </a:ext>
            </a:extLst>
          </p:cNvPr>
          <p:cNvSpPr>
            <a:spLocks noGrp="1"/>
          </p:cNvSpPr>
          <p:nvPr>
            <p:ph type="ftr" sz="quarter" idx="11"/>
          </p:nvPr>
        </p:nvSpPr>
        <p:spPr>
          <a:xfrm>
            <a:off x="1894840" y="5949950"/>
            <a:ext cx="4114800" cy="365125"/>
          </a:xfrm>
        </p:spPr>
        <p:txBody>
          <a:bodyPr/>
          <a:lstStyle/>
          <a:p>
            <a:r>
              <a:rPr lang="en-US" dirty="0"/>
              <a:t>© 2020 Lisa Rushing</a:t>
            </a:r>
          </a:p>
        </p:txBody>
      </p:sp>
    </p:spTree>
    <p:extLst>
      <p:ext uri="{BB962C8B-B14F-4D97-AF65-F5344CB8AC3E}">
        <p14:creationId xmlns:p14="http://schemas.microsoft.com/office/powerpoint/2010/main" val="4833193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C18893B-F8ED-F7B2-14B0-931B9160CDE7}"/>
              </a:ext>
            </a:extLst>
          </p:cNvPr>
          <p:cNvPicPr>
            <a:picLocks/>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Footer Placeholder 5">
            <a:extLst>
              <a:ext uri="{FF2B5EF4-FFF2-40B4-BE49-F238E27FC236}">
                <a16:creationId xmlns:a16="http://schemas.microsoft.com/office/drawing/2014/main" id="{0BCE66C4-AA85-D0F9-C2D1-98D07F7D3BC5}"/>
              </a:ext>
            </a:extLst>
          </p:cNvPr>
          <p:cNvSpPr>
            <a:spLocks noGrp="1"/>
          </p:cNvSpPr>
          <p:nvPr>
            <p:ph type="ftr" sz="quarter" idx="11"/>
          </p:nvPr>
        </p:nvSpPr>
        <p:spPr>
          <a:xfrm>
            <a:off x="3225800" y="6000750"/>
            <a:ext cx="4114800" cy="365125"/>
          </a:xfrm>
        </p:spPr>
        <p:txBody>
          <a:bodyPr/>
          <a:lstStyle/>
          <a:p>
            <a:r>
              <a:rPr lang="en-US" dirty="0"/>
              <a:t>© 2020 Lisa Rushing</a:t>
            </a:r>
          </a:p>
        </p:txBody>
      </p:sp>
    </p:spTree>
    <p:extLst>
      <p:ext uri="{BB962C8B-B14F-4D97-AF65-F5344CB8AC3E}">
        <p14:creationId xmlns:p14="http://schemas.microsoft.com/office/powerpoint/2010/main" val="20025210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82</Words>
  <Application>Microsoft Office PowerPoint</Application>
  <PresentationFormat>Widescreen</PresentationFormat>
  <Paragraphs>17</Paragraphs>
  <Slides>8</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2</cp:revision>
  <dcterms:created xsi:type="dcterms:W3CDTF">2021-01-01T01:52:28Z</dcterms:created>
  <dcterms:modified xsi:type="dcterms:W3CDTF">2026-01-23T14:50:38Z</dcterms:modified>
</cp:coreProperties>
</file>