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94" d="100"/>
          <a:sy n="94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FAE7207-62E5-4F91-B490-7BA0917DB511}"/>
    <pc:docChg chg="undo custSel addSld delSld modSld">
      <pc:chgData name="Sarah Gothard" userId="0e53f415fda5f162" providerId="LiveId" clId="{DFAE7207-62E5-4F91-B490-7BA0917DB511}" dt="2022-04-08T20:09:10.537" v="31" actId="26606"/>
      <pc:docMkLst>
        <pc:docMk/>
      </pc:docMkLst>
      <pc:sldChg chg="addSp delSp modSp mod">
        <pc:chgData name="Sarah Gothard" userId="0e53f415fda5f162" providerId="LiveId" clId="{DFAE7207-62E5-4F91-B490-7BA0917DB511}" dt="2022-04-08T20:07:32.921" v="25" actId="27614"/>
        <pc:sldMkLst>
          <pc:docMk/>
          <pc:sldMk cId="4119332043" sldId="256"/>
        </pc:sldMkLst>
        <pc:spChg chg="ord">
          <ac:chgData name="Sarah Gothard" userId="0e53f415fda5f162" providerId="LiveId" clId="{DFAE7207-62E5-4F91-B490-7BA0917DB511}" dt="2022-04-08T20:07:31.226" v="23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DFAE7207-62E5-4F91-B490-7BA0917DB511}" dt="2022-04-08T20:07:31.226" v="23" actId="26606"/>
          <ac:spMkLst>
            <pc:docMk/>
            <pc:sldMk cId="4119332043" sldId="256"/>
            <ac:spMk id="109" creationId="{32BC26D8-82FB-445E-AA49-62A77D7C1EE0}"/>
          </ac:spMkLst>
        </pc:spChg>
        <pc:spChg chg="del">
          <ac:chgData name="Sarah Gothard" userId="0e53f415fda5f162" providerId="LiveId" clId="{DFAE7207-62E5-4F91-B490-7BA0917DB511}" dt="2022-04-08T20:07:31.226" v="23" actId="26606"/>
          <ac:spMkLst>
            <pc:docMk/>
            <pc:sldMk cId="4119332043" sldId="256"/>
            <ac:spMk id="111" creationId="{CB44330D-EA18-4254-AA95-EB49948539B8}"/>
          </ac:spMkLst>
        </pc:spChg>
        <pc:spChg chg="add">
          <ac:chgData name="Sarah Gothard" userId="0e53f415fda5f162" providerId="LiveId" clId="{DFAE7207-62E5-4F91-B490-7BA0917DB511}" dt="2022-04-08T20:07:31.226" v="23" actId="26606"/>
          <ac:spMkLst>
            <pc:docMk/>
            <pc:sldMk cId="4119332043" sldId="256"/>
            <ac:spMk id="116" creationId="{32BC26D8-82FB-445E-AA49-62A77D7C1EE0}"/>
          </ac:spMkLst>
        </pc:spChg>
        <pc:spChg chg="add">
          <ac:chgData name="Sarah Gothard" userId="0e53f415fda5f162" providerId="LiveId" clId="{DFAE7207-62E5-4F91-B490-7BA0917DB511}" dt="2022-04-08T20:07:31.226" v="23" actId="26606"/>
          <ac:spMkLst>
            <pc:docMk/>
            <pc:sldMk cId="4119332043" sldId="256"/>
            <ac:spMk id="118" creationId="{CB44330D-EA18-4254-AA95-EB49948539B8}"/>
          </ac:spMkLst>
        </pc:spChg>
        <pc:picChg chg="del">
          <ac:chgData name="Sarah Gothard" userId="0e53f415fda5f162" providerId="LiveId" clId="{DFAE7207-62E5-4F91-B490-7BA0917DB511}" dt="2022-04-08T19:59:23.541" v="0" actId="478"/>
          <ac:picMkLst>
            <pc:docMk/>
            <pc:sldMk cId="4119332043" sldId="256"/>
            <ac:picMk id="3" creationId="{DE19854E-A348-4233-8BC5-AF6CEB4A37C8}"/>
          </ac:picMkLst>
        </pc:picChg>
        <pc:picChg chg="add mod">
          <ac:chgData name="Sarah Gothard" userId="0e53f415fda5f162" providerId="LiveId" clId="{DFAE7207-62E5-4F91-B490-7BA0917DB511}" dt="2022-04-08T20:07:32.921" v="25" actId="27614"/>
          <ac:picMkLst>
            <pc:docMk/>
            <pc:sldMk cId="4119332043" sldId="256"/>
            <ac:picMk id="4" creationId="{FB309FBB-EA28-4EEC-968A-F712658B6A27}"/>
          </ac:picMkLst>
        </pc:picChg>
      </pc:sldChg>
      <pc:sldChg chg="addSp delSp modSp mod">
        <pc:chgData name="Sarah Gothard" userId="0e53f415fda5f162" providerId="LiveId" clId="{DFAE7207-62E5-4F91-B490-7BA0917DB511}" dt="2022-04-08T19:59:32.198" v="5" actId="26606"/>
        <pc:sldMkLst>
          <pc:docMk/>
          <pc:sldMk cId="1873351668" sldId="261"/>
        </pc:sldMkLst>
        <pc:spChg chg="mod ord">
          <ac:chgData name="Sarah Gothard" userId="0e53f415fda5f162" providerId="LiveId" clId="{DFAE7207-62E5-4F91-B490-7BA0917DB511}" dt="2022-04-08T19:59:32.198" v="5" actId="26606"/>
          <ac:spMkLst>
            <pc:docMk/>
            <pc:sldMk cId="1873351668" sldId="261"/>
            <ac:spMk id="6" creationId="{968A1BD1-AC86-463F-97D0-B384C23BCD3E}"/>
          </ac:spMkLst>
        </pc:spChg>
        <pc:spChg chg="add del">
          <ac:chgData name="Sarah Gothard" userId="0e53f415fda5f162" providerId="LiveId" clId="{DFAE7207-62E5-4F91-B490-7BA0917DB511}" dt="2022-04-08T19:59:32.198" v="5" actId="26606"/>
          <ac:spMkLst>
            <pc:docMk/>
            <pc:sldMk cId="1873351668" sldId="261"/>
            <ac:spMk id="120" creationId="{32BC26D8-82FB-445E-AA49-62A77D7C1EE0}"/>
          </ac:spMkLst>
        </pc:spChg>
        <pc:spChg chg="add del">
          <ac:chgData name="Sarah Gothard" userId="0e53f415fda5f162" providerId="LiveId" clId="{DFAE7207-62E5-4F91-B490-7BA0917DB511}" dt="2022-04-08T19:59:32.198" v="5" actId="26606"/>
          <ac:spMkLst>
            <pc:docMk/>
            <pc:sldMk cId="1873351668" sldId="261"/>
            <ac:spMk id="122" creationId="{CB44330D-EA18-4254-AA95-EB49948539B8}"/>
          </ac:spMkLst>
        </pc:spChg>
        <pc:spChg chg="add">
          <ac:chgData name="Sarah Gothard" userId="0e53f415fda5f162" providerId="LiveId" clId="{DFAE7207-62E5-4F91-B490-7BA0917DB511}" dt="2022-04-08T19:59:32.198" v="5" actId="26606"/>
          <ac:spMkLst>
            <pc:docMk/>
            <pc:sldMk cId="1873351668" sldId="261"/>
            <ac:spMk id="127" creationId="{32BC26D8-82FB-445E-AA49-62A77D7C1EE0}"/>
          </ac:spMkLst>
        </pc:spChg>
        <pc:spChg chg="add">
          <ac:chgData name="Sarah Gothard" userId="0e53f415fda5f162" providerId="LiveId" clId="{DFAE7207-62E5-4F91-B490-7BA0917DB511}" dt="2022-04-08T19:59:32.198" v="5" actId="26606"/>
          <ac:spMkLst>
            <pc:docMk/>
            <pc:sldMk cId="1873351668" sldId="261"/>
            <ac:spMk id="129" creationId="{CB44330D-EA18-4254-AA95-EB49948539B8}"/>
          </ac:spMkLst>
        </pc:spChg>
        <pc:picChg chg="add mod">
          <ac:chgData name="Sarah Gothard" userId="0e53f415fda5f162" providerId="LiveId" clId="{DFAE7207-62E5-4F91-B490-7BA0917DB511}" dt="2022-04-08T19:59:32.198" v="5" actId="26606"/>
          <ac:picMkLst>
            <pc:docMk/>
            <pc:sldMk cId="1873351668" sldId="261"/>
            <ac:picMk id="3" creationId="{5ED72ADB-3F8D-49CA-A703-416C70C30290}"/>
          </ac:picMkLst>
        </pc:picChg>
        <pc:picChg chg="del">
          <ac:chgData name="Sarah Gothard" userId="0e53f415fda5f162" providerId="LiveId" clId="{DFAE7207-62E5-4F91-B490-7BA0917DB511}" dt="2022-04-08T19:59:26.770" v="1" actId="478"/>
          <ac:picMkLst>
            <pc:docMk/>
            <pc:sldMk cId="1873351668" sldId="261"/>
            <ac:picMk id="5" creationId="{0C7B5E10-EE4D-44AF-84F6-5046EBD6D4A0}"/>
          </ac:picMkLst>
        </pc:picChg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1027767017" sldId="262"/>
        </pc:sldMkLst>
      </pc:sldChg>
      <pc:sldChg chg="addSp delSp modSp new mod setBg">
        <pc:chgData name="Sarah Gothard" userId="0e53f415fda5f162" providerId="LiveId" clId="{DFAE7207-62E5-4F91-B490-7BA0917DB511}" dt="2022-04-08T20:04:49.740" v="13" actId="26606"/>
        <pc:sldMkLst>
          <pc:docMk/>
          <pc:sldMk cId="3411336424" sldId="262"/>
        </pc:sldMkLst>
        <pc:spChg chg="del">
          <ac:chgData name="Sarah Gothard" userId="0e53f415fda5f162" providerId="LiveId" clId="{DFAE7207-62E5-4F91-B490-7BA0917DB511}" dt="2022-04-08T20:04:49.740" v="13" actId="26606"/>
          <ac:spMkLst>
            <pc:docMk/>
            <pc:sldMk cId="3411336424" sldId="262"/>
            <ac:spMk id="2" creationId="{00B1560A-D889-417C-80FA-67E009027259}"/>
          </ac:spMkLst>
        </pc:spChg>
        <pc:spChg chg="del">
          <ac:chgData name="Sarah Gothard" userId="0e53f415fda5f162" providerId="LiveId" clId="{DFAE7207-62E5-4F91-B490-7BA0917DB511}" dt="2022-04-08T20:04:49.740" v="13" actId="26606"/>
          <ac:spMkLst>
            <pc:docMk/>
            <pc:sldMk cId="3411336424" sldId="262"/>
            <ac:spMk id="3" creationId="{D363E052-DF6C-454B-87B2-C8B6A5992888}"/>
          </ac:spMkLst>
        </pc:spChg>
        <pc:spChg chg="mod ord">
          <ac:chgData name="Sarah Gothard" userId="0e53f415fda5f162" providerId="LiveId" clId="{DFAE7207-62E5-4F91-B490-7BA0917DB511}" dt="2022-04-08T20:04:49.740" v="13" actId="26606"/>
          <ac:spMkLst>
            <pc:docMk/>
            <pc:sldMk cId="3411336424" sldId="262"/>
            <ac:spMk id="4" creationId="{2636211A-6AD9-4CC6-85CA-7B729AAD2924}"/>
          </ac:spMkLst>
        </pc:spChg>
        <pc:spChg chg="add">
          <ac:chgData name="Sarah Gothard" userId="0e53f415fda5f162" providerId="LiveId" clId="{DFAE7207-62E5-4F91-B490-7BA0917DB511}" dt="2022-04-08T20:04:49.740" v="13" actId="26606"/>
          <ac:spMkLst>
            <pc:docMk/>
            <pc:sldMk cId="3411336424" sldId="262"/>
            <ac:spMk id="15" creationId="{32BC26D8-82FB-445E-AA49-62A77D7C1EE0}"/>
          </ac:spMkLst>
        </pc:spChg>
        <pc:spChg chg="add">
          <ac:chgData name="Sarah Gothard" userId="0e53f415fda5f162" providerId="LiveId" clId="{DFAE7207-62E5-4F91-B490-7BA0917DB511}" dt="2022-04-08T20:04:49.740" v="13" actId="26606"/>
          <ac:spMkLst>
            <pc:docMk/>
            <pc:sldMk cId="3411336424" sldId="262"/>
            <ac:spMk id="17" creationId="{CB44330D-EA18-4254-AA95-EB49948539B8}"/>
          </ac:spMkLst>
        </pc:spChg>
        <pc:picChg chg="add del">
          <ac:chgData name="Sarah Gothard" userId="0e53f415fda5f162" providerId="LiveId" clId="{DFAE7207-62E5-4F91-B490-7BA0917DB511}" dt="2022-04-08T20:00:09.958" v="9" actId="22"/>
          <ac:picMkLst>
            <pc:docMk/>
            <pc:sldMk cId="3411336424" sldId="262"/>
            <ac:picMk id="6" creationId="{2FCE99EF-213A-409E-B122-CB3ECF595C90}"/>
          </ac:picMkLst>
        </pc:picChg>
        <pc:picChg chg="add del">
          <ac:chgData name="Sarah Gothard" userId="0e53f415fda5f162" providerId="LiveId" clId="{DFAE7207-62E5-4F91-B490-7BA0917DB511}" dt="2022-04-08T20:04:22.040" v="11" actId="22"/>
          <ac:picMkLst>
            <pc:docMk/>
            <pc:sldMk cId="3411336424" sldId="262"/>
            <ac:picMk id="8" creationId="{1B2C5C85-6402-4D0D-BA12-E74E75B50A80}"/>
          </ac:picMkLst>
        </pc:picChg>
        <pc:picChg chg="add mod">
          <ac:chgData name="Sarah Gothard" userId="0e53f415fda5f162" providerId="LiveId" clId="{DFAE7207-62E5-4F91-B490-7BA0917DB511}" dt="2022-04-08T20:04:49.740" v="13" actId="26606"/>
          <ac:picMkLst>
            <pc:docMk/>
            <pc:sldMk cId="3411336424" sldId="262"/>
            <ac:picMk id="10" creationId="{2768517C-DA9A-4E66-8312-14936B768999}"/>
          </ac:picMkLst>
        </pc:picChg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924161446" sldId="263"/>
        </pc:sldMkLst>
      </pc:sldChg>
      <pc:sldChg chg="addSp delSp modSp new mod setBg">
        <pc:chgData name="Sarah Gothard" userId="0e53f415fda5f162" providerId="LiveId" clId="{DFAE7207-62E5-4F91-B490-7BA0917DB511}" dt="2022-04-08T20:07:02.412" v="19" actId="27614"/>
        <pc:sldMkLst>
          <pc:docMk/>
          <pc:sldMk cId="982325013" sldId="263"/>
        </pc:sldMkLst>
        <pc:spChg chg="del">
          <ac:chgData name="Sarah Gothard" userId="0e53f415fda5f162" providerId="LiveId" clId="{DFAE7207-62E5-4F91-B490-7BA0917DB511}" dt="2022-04-08T20:05:48.514" v="16" actId="26606"/>
          <ac:spMkLst>
            <pc:docMk/>
            <pc:sldMk cId="982325013" sldId="263"/>
            <ac:spMk id="2" creationId="{091B891F-D25F-4B57-AB50-9346E2606A22}"/>
          </ac:spMkLst>
        </pc:spChg>
        <pc:spChg chg="del">
          <ac:chgData name="Sarah Gothard" userId="0e53f415fda5f162" providerId="LiveId" clId="{DFAE7207-62E5-4F91-B490-7BA0917DB511}" dt="2022-04-08T20:05:48.514" v="16" actId="26606"/>
          <ac:spMkLst>
            <pc:docMk/>
            <pc:sldMk cId="982325013" sldId="263"/>
            <ac:spMk id="3" creationId="{3E8639A5-275E-4221-81ED-B316A18D4868}"/>
          </ac:spMkLst>
        </pc:spChg>
        <pc:spChg chg="mod ord">
          <ac:chgData name="Sarah Gothard" userId="0e53f415fda5f162" providerId="LiveId" clId="{DFAE7207-62E5-4F91-B490-7BA0917DB511}" dt="2022-04-08T20:05:48.514" v="16" actId="26606"/>
          <ac:spMkLst>
            <pc:docMk/>
            <pc:sldMk cId="982325013" sldId="263"/>
            <ac:spMk id="4" creationId="{3CA3FDD9-B056-4CF4-B6AA-3297E029C3B6}"/>
          </ac:spMkLst>
        </pc:spChg>
        <pc:spChg chg="add">
          <ac:chgData name="Sarah Gothard" userId="0e53f415fda5f162" providerId="LiveId" clId="{DFAE7207-62E5-4F91-B490-7BA0917DB511}" dt="2022-04-08T20:05:48.514" v="16" actId="26606"/>
          <ac:spMkLst>
            <pc:docMk/>
            <pc:sldMk cId="982325013" sldId="263"/>
            <ac:spMk id="11" creationId="{32BC26D8-82FB-445E-AA49-62A77D7C1EE0}"/>
          </ac:spMkLst>
        </pc:spChg>
        <pc:spChg chg="add">
          <ac:chgData name="Sarah Gothard" userId="0e53f415fda5f162" providerId="LiveId" clId="{DFAE7207-62E5-4F91-B490-7BA0917DB511}" dt="2022-04-08T20:05:48.514" v="16" actId="26606"/>
          <ac:spMkLst>
            <pc:docMk/>
            <pc:sldMk cId="982325013" sldId="263"/>
            <ac:spMk id="13" creationId="{CB44330D-EA18-4254-AA95-EB49948539B8}"/>
          </ac:spMkLst>
        </pc:spChg>
        <pc:picChg chg="add mod">
          <ac:chgData name="Sarah Gothard" userId="0e53f415fda5f162" providerId="LiveId" clId="{DFAE7207-62E5-4F91-B490-7BA0917DB511}" dt="2022-04-08T20:07:02.412" v="19" actId="27614"/>
          <ac:picMkLst>
            <pc:docMk/>
            <pc:sldMk cId="982325013" sldId="263"/>
            <ac:picMk id="6" creationId="{CB182E3C-581A-4062-AE59-F65CD7E221E9}"/>
          </ac:picMkLst>
        </pc:picChg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1004325029" sldId="264"/>
        </pc:sldMkLst>
      </pc:sldChg>
      <pc:sldChg chg="addSp delSp modSp new mod setBg">
        <pc:chgData name="Sarah Gothard" userId="0e53f415fda5f162" providerId="LiveId" clId="{DFAE7207-62E5-4F91-B490-7BA0917DB511}" dt="2022-04-08T20:07:02.889" v="21" actId="26606"/>
        <pc:sldMkLst>
          <pc:docMk/>
          <pc:sldMk cId="2308207023" sldId="264"/>
        </pc:sldMkLst>
        <pc:spChg chg="del">
          <ac:chgData name="Sarah Gothard" userId="0e53f415fda5f162" providerId="LiveId" clId="{DFAE7207-62E5-4F91-B490-7BA0917DB511}" dt="2022-04-08T20:07:02.889" v="21" actId="26606"/>
          <ac:spMkLst>
            <pc:docMk/>
            <pc:sldMk cId="2308207023" sldId="264"/>
            <ac:spMk id="2" creationId="{81734861-C5FE-47CB-BD4D-A4DFFA2582EB}"/>
          </ac:spMkLst>
        </pc:spChg>
        <pc:spChg chg="del">
          <ac:chgData name="Sarah Gothard" userId="0e53f415fda5f162" providerId="LiveId" clId="{DFAE7207-62E5-4F91-B490-7BA0917DB511}" dt="2022-04-08T20:07:02.889" v="21" actId="26606"/>
          <ac:spMkLst>
            <pc:docMk/>
            <pc:sldMk cId="2308207023" sldId="264"/>
            <ac:spMk id="3" creationId="{B5F6A8DC-EC6A-401B-BC13-31EA9FD30AAE}"/>
          </ac:spMkLst>
        </pc:spChg>
        <pc:spChg chg="mod ord">
          <ac:chgData name="Sarah Gothard" userId="0e53f415fda5f162" providerId="LiveId" clId="{DFAE7207-62E5-4F91-B490-7BA0917DB511}" dt="2022-04-08T20:07:02.889" v="21" actId="26606"/>
          <ac:spMkLst>
            <pc:docMk/>
            <pc:sldMk cId="2308207023" sldId="264"/>
            <ac:spMk id="4" creationId="{DF7503DC-F75F-4F36-BC6C-849F20BB2E5E}"/>
          </ac:spMkLst>
        </pc:spChg>
        <pc:spChg chg="add">
          <ac:chgData name="Sarah Gothard" userId="0e53f415fda5f162" providerId="LiveId" clId="{DFAE7207-62E5-4F91-B490-7BA0917DB511}" dt="2022-04-08T20:07:02.889" v="21" actId="26606"/>
          <ac:spMkLst>
            <pc:docMk/>
            <pc:sldMk cId="2308207023" sldId="264"/>
            <ac:spMk id="11" creationId="{32BC26D8-82FB-445E-AA49-62A77D7C1EE0}"/>
          </ac:spMkLst>
        </pc:spChg>
        <pc:spChg chg="add">
          <ac:chgData name="Sarah Gothard" userId="0e53f415fda5f162" providerId="LiveId" clId="{DFAE7207-62E5-4F91-B490-7BA0917DB511}" dt="2022-04-08T20:07:02.889" v="21" actId="26606"/>
          <ac:spMkLst>
            <pc:docMk/>
            <pc:sldMk cId="2308207023" sldId="264"/>
            <ac:spMk id="13" creationId="{CB44330D-EA18-4254-AA95-EB49948539B8}"/>
          </ac:spMkLst>
        </pc:spChg>
        <pc:picChg chg="add mod">
          <ac:chgData name="Sarah Gothard" userId="0e53f415fda5f162" providerId="LiveId" clId="{DFAE7207-62E5-4F91-B490-7BA0917DB511}" dt="2022-04-08T20:07:02.889" v="21" actId="26606"/>
          <ac:picMkLst>
            <pc:docMk/>
            <pc:sldMk cId="2308207023" sldId="264"/>
            <ac:picMk id="6" creationId="{F21F062E-D469-4E6B-9877-7594F498BA9F}"/>
          </ac:picMkLst>
        </pc:picChg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2362842702" sldId="265"/>
        </pc:sldMkLst>
      </pc:sldChg>
      <pc:sldChg chg="addSp delSp modSp new mod setBg">
        <pc:chgData name="Sarah Gothard" userId="0e53f415fda5f162" providerId="LiveId" clId="{DFAE7207-62E5-4F91-B490-7BA0917DB511}" dt="2022-04-08T20:09:05.055" v="28" actId="27614"/>
        <pc:sldMkLst>
          <pc:docMk/>
          <pc:sldMk cId="2433422366" sldId="265"/>
        </pc:sldMkLst>
        <pc:spChg chg="del">
          <ac:chgData name="Sarah Gothard" userId="0e53f415fda5f162" providerId="LiveId" clId="{DFAE7207-62E5-4F91-B490-7BA0917DB511}" dt="2022-04-08T20:08:01.806" v="27" actId="26606"/>
          <ac:spMkLst>
            <pc:docMk/>
            <pc:sldMk cId="2433422366" sldId="265"/>
            <ac:spMk id="2" creationId="{BED53F16-2E78-47D7-8102-3D8242771AB2}"/>
          </ac:spMkLst>
        </pc:spChg>
        <pc:spChg chg="del">
          <ac:chgData name="Sarah Gothard" userId="0e53f415fda5f162" providerId="LiveId" clId="{DFAE7207-62E5-4F91-B490-7BA0917DB511}" dt="2022-04-08T20:08:01.806" v="27" actId="26606"/>
          <ac:spMkLst>
            <pc:docMk/>
            <pc:sldMk cId="2433422366" sldId="265"/>
            <ac:spMk id="3" creationId="{3D5310A9-9494-4F4F-8346-361060E25E22}"/>
          </ac:spMkLst>
        </pc:spChg>
        <pc:spChg chg="mod ord">
          <ac:chgData name="Sarah Gothard" userId="0e53f415fda5f162" providerId="LiveId" clId="{DFAE7207-62E5-4F91-B490-7BA0917DB511}" dt="2022-04-08T20:08:01.806" v="27" actId="26606"/>
          <ac:spMkLst>
            <pc:docMk/>
            <pc:sldMk cId="2433422366" sldId="265"/>
            <ac:spMk id="4" creationId="{693979D8-C4A5-4429-813E-74BD71122DA8}"/>
          </ac:spMkLst>
        </pc:spChg>
        <pc:spChg chg="add">
          <ac:chgData name="Sarah Gothard" userId="0e53f415fda5f162" providerId="LiveId" clId="{DFAE7207-62E5-4F91-B490-7BA0917DB511}" dt="2022-04-08T20:08:01.806" v="27" actId="26606"/>
          <ac:spMkLst>
            <pc:docMk/>
            <pc:sldMk cId="2433422366" sldId="265"/>
            <ac:spMk id="11" creationId="{32BC26D8-82FB-445E-AA49-62A77D7C1EE0}"/>
          </ac:spMkLst>
        </pc:spChg>
        <pc:spChg chg="add">
          <ac:chgData name="Sarah Gothard" userId="0e53f415fda5f162" providerId="LiveId" clId="{DFAE7207-62E5-4F91-B490-7BA0917DB511}" dt="2022-04-08T20:08:01.806" v="27" actId="26606"/>
          <ac:spMkLst>
            <pc:docMk/>
            <pc:sldMk cId="2433422366" sldId="265"/>
            <ac:spMk id="13" creationId="{CB44330D-EA18-4254-AA95-EB49948539B8}"/>
          </ac:spMkLst>
        </pc:spChg>
        <pc:picChg chg="add mod">
          <ac:chgData name="Sarah Gothard" userId="0e53f415fda5f162" providerId="LiveId" clId="{DFAE7207-62E5-4F91-B490-7BA0917DB511}" dt="2022-04-08T20:09:05.055" v="28" actId="27614"/>
          <ac:picMkLst>
            <pc:docMk/>
            <pc:sldMk cId="2433422366" sldId="265"/>
            <ac:picMk id="6" creationId="{2365B9FA-BAA6-44BE-BD0F-20A7221DCC5C}"/>
          </ac:picMkLst>
        </pc:picChg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2420155859" sldId="266"/>
        </pc:sldMkLst>
      </pc:sldChg>
      <pc:sldChg chg="addSp delSp modSp new mod setBg">
        <pc:chgData name="Sarah Gothard" userId="0e53f415fda5f162" providerId="LiveId" clId="{DFAE7207-62E5-4F91-B490-7BA0917DB511}" dt="2022-04-08T20:09:10.537" v="31" actId="26606"/>
        <pc:sldMkLst>
          <pc:docMk/>
          <pc:sldMk cId="3611993379" sldId="266"/>
        </pc:sldMkLst>
        <pc:spChg chg="del">
          <ac:chgData name="Sarah Gothard" userId="0e53f415fda5f162" providerId="LiveId" clId="{DFAE7207-62E5-4F91-B490-7BA0917DB511}" dt="2022-04-08T20:09:10.537" v="31" actId="26606"/>
          <ac:spMkLst>
            <pc:docMk/>
            <pc:sldMk cId="3611993379" sldId="266"/>
            <ac:spMk id="2" creationId="{3C532AE0-39E6-4F87-93FB-75813E7B3528}"/>
          </ac:spMkLst>
        </pc:spChg>
        <pc:spChg chg="del">
          <ac:chgData name="Sarah Gothard" userId="0e53f415fda5f162" providerId="LiveId" clId="{DFAE7207-62E5-4F91-B490-7BA0917DB511}" dt="2022-04-08T20:09:10.537" v="31" actId="26606"/>
          <ac:spMkLst>
            <pc:docMk/>
            <pc:sldMk cId="3611993379" sldId="266"/>
            <ac:spMk id="3" creationId="{43D853B7-8FF4-4E1F-8CB5-60E5D10DB116}"/>
          </ac:spMkLst>
        </pc:spChg>
        <pc:spChg chg="mod ord">
          <ac:chgData name="Sarah Gothard" userId="0e53f415fda5f162" providerId="LiveId" clId="{DFAE7207-62E5-4F91-B490-7BA0917DB511}" dt="2022-04-08T20:09:10.537" v="31" actId="26606"/>
          <ac:spMkLst>
            <pc:docMk/>
            <pc:sldMk cId="3611993379" sldId="266"/>
            <ac:spMk id="4" creationId="{AD82120E-13A4-47D5-ACB1-8DB15A8877A2}"/>
          </ac:spMkLst>
        </pc:spChg>
        <pc:spChg chg="add">
          <ac:chgData name="Sarah Gothard" userId="0e53f415fda5f162" providerId="LiveId" clId="{DFAE7207-62E5-4F91-B490-7BA0917DB511}" dt="2022-04-08T20:09:10.537" v="31" actId="26606"/>
          <ac:spMkLst>
            <pc:docMk/>
            <pc:sldMk cId="3611993379" sldId="266"/>
            <ac:spMk id="11" creationId="{32BC26D8-82FB-445E-AA49-62A77D7C1EE0}"/>
          </ac:spMkLst>
        </pc:spChg>
        <pc:spChg chg="add">
          <ac:chgData name="Sarah Gothard" userId="0e53f415fda5f162" providerId="LiveId" clId="{DFAE7207-62E5-4F91-B490-7BA0917DB511}" dt="2022-04-08T20:09:10.537" v="31" actId="26606"/>
          <ac:spMkLst>
            <pc:docMk/>
            <pc:sldMk cId="3611993379" sldId="266"/>
            <ac:spMk id="13" creationId="{CB44330D-EA18-4254-AA95-EB49948539B8}"/>
          </ac:spMkLst>
        </pc:spChg>
        <pc:picChg chg="add mod">
          <ac:chgData name="Sarah Gothard" userId="0e53f415fda5f162" providerId="LiveId" clId="{DFAE7207-62E5-4F91-B490-7BA0917DB511}" dt="2022-04-08T20:09:10.537" v="31" actId="26606"/>
          <ac:picMkLst>
            <pc:docMk/>
            <pc:sldMk cId="3611993379" sldId="266"/>
            <ac:picMk id="6" creationId="{C4644113-9213-4ABD-B9A9-E9BD1A2735F0}"/>
          </ac:picMkLst>
        </pc:picChg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1292317458" sldId="267"/>
        </pc:sldMkLst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2936502189" sldId="268"/>
        </pc:sldMkLst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978236369" sldId="269"/>
        </pc:sldMkLst>
      </pc:sldChg>
      <pc:sldChg chg="del">
        <pc:chgData name="Sarah Gothard" userId="0e53f415fda5f162" providerId="LiveId" clId="{DFAE7207-62E5-4F91-B490-7BA0917DB511}" dt="2022-04-08T19:59:35.305" v="6" actId="47"/>
        <pc:sldMkLst>
          <pc:docMk/>
          <pc:sldMk cId="1137839253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FB309FBB-EA28-4EEC-968A-F712658B6A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02180"/>
            <a:ext cx="10905066" cy="245364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4E9E7B-6421-0399-041A-EC2EF71A11F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EF088-E129-384F-217F-B662EAEFC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7F51D28-B07C-8387-FB0F-02A25199951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61052B8-39CB-63DC-D285-9EA4ECBD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133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D75ADC3-9EDD-50D8-9AEB-6A705548094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AF23AB-A3F4-CE87-FCAA-97BF42CD9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232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A4CFA4E-8E37-2260-A80E-D1DC97C02CC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954D28-7C4A-86B7-EB1D-60CC86DA4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0820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1EB040A-10F4-1574-BBCE-59E0AC18C4C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0E6022-FC45-45D6-FF1A-834CE69AC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342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D177CA5-C90D-FAB8-BFC3-79D3A2771D6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7E8816-C763-7B17-96B9-AA16CBB0E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1993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16</cp:revision>
  <dcterms:created xsi:type="dcterms:W3CDTF">2020-12-27T20:40:58Z</dcterms:created>
  <dcterms:modified xsi:type="dcterms:W3CDTF">2026-01-23T15:58:09Z</dcterms:modified>
</cp:coreProperties>
</file>