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339" r:id="rId2"/>
    <p:sldId id="340" r:id="rId3"/>
    <p:sldId id="341" r:id="rId4"/>
    <p:sldId id="342" r:id="rId5"/>
    <p:sldId id="343" r:id="rId6"/>
    <p:sldId id="344" r:id="rId7"/>
    <p:sldId id="345" r:id="rId8"/>
    <p:sldId id="346" r:id="rId9"/>
    <p:sldId id="34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37F984-63FB-49A7-887A-289E9A2D34DD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89A6BE-FF32-4398-94BA-6B9BAD53E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445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859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2/7/2026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52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7759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579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2/7/2026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965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51982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767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2/7/2026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511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2/7/2026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765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2/7/2026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880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2/7/2026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81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2/7/2026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550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5000" y="6603999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5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77BA166-8561-4404-3938-E063FDD20770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428780"/>
            <a:ext cx="10287000" cy="2000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00CA978-8A8E-7CBC-3DB3-204FB3791768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FE5377-5656-D4F6-5E54-7C3ECFA06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527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180F2C2-5DDA-675B-1080-D6B414ADA8F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E46BE8-B5FC-2AD7-F9E4-DDB874A6A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305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C017AD2-A302-00D1-D19D-8D6B65C1D2C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E629FA-16F4-EDA4-349C-029A94A3A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013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A58A1C7-8C0A-7CD0-4E65-C39E2F2E391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2BAFCC-816A-7324-D7DF-0D9DED318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5182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2A81D9C-ECC5-F224-7D3F-2630C4112A90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9A8A36-6767-37F9-DE11-6FB3A35AF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526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3B8E2A9-A855-DC1E-EEBE-E680DE5ED12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558CA3-7EBC-AE03-6C58-7EB6D191D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470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3B88A52-2002-24F5-913D-7159472A79A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05715F-89B3-5939-9A20-88B31E5BF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8225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7400774-DDFC-8E24-E61E-CFCCA26F1EF0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4BDBA6-FBE8-9209-AF3F-BF76E129C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410255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Arial</vt:lpstr>
      <vt:lpstr>Calibri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3</cp:revision>
  <dcterms:created xsi:type="dcterms:W3CDTF">2026-01-31T00:19:58Z</dcterms:created>
  <dcterms:modified xsi:type="dcterms:W3CDTF">2026-02-07T14:36:50Z</dcterms:modified>
</cp:coreProperties>
</file>