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59" r:id="rId5"/>
    <p:sldId id="26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344" autoAdjust="0"/>
  </p:normalViewPr>
  <p:slideViewPr>
    <p:cSldViewPr snapToGrid="0" showGuides="1">
      <p:cViewPr varScale="1">
        <p:scale>
          <a:sx n="60" d="100"/>
          <a:sy n="60" d="100"/>
        </p:scale>
        <p:origin x="52" y="2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5/3/2025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5/3/2025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3221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5/3/2025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9563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5/3/2025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09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5/3/2025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962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5/3/2025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9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5/3/2025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1720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5/3/2025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624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5/3/2025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435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5/3/2025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872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5/3/2025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476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5/3/2025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101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5/3/2025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9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5/3/2025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70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E2DC651-44F8-1AC3-1279-D941C15D15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583858"/>
            <a:ext cx="10905066" cy="169028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DF6E13-A4DC-42B3-90CA-40C7E6F7F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0312472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CAB2A26-8DDD-DA49-B0B1-87CA51576E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610874"/>
            <a:ext cx="4114800" cy="365125"/>
          </a:xfrm>
        </p:spPr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A2116D3-0142-6702-01FB-70A0B5CA12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13779"/>
            <a:ext cx="12192000" cy="6230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37498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2D4618-6D69-1C3D-4A91-0C5C3440F6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A87386F-0583-3036-E765-646D67D833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610874"/>
            <a:ext cx="4114800" cy="365125"/>
          </a:xfrm>
        </p:spPr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2B423AE-C72E-C652-501F-EDAA92895D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8614"/>
            <a:ext cx="12192000" cy="6480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93573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761DED-BDC7-47BF-AA33-47903B65B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096D6A2-5289-7100-E894-85432DB8E9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610874"/>
            <a:ext cx="4114800" cy="365125"/>
          </a:xfrm>
        </p:spPr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05D36FD-75B4-30CA-F1F5-9CDE076262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2599"/>
            <a:ext cx="12192000" cy="6632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02399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ACA7E0-FC67-1AEE-EBFE-AF212EE84A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B49E4F-A6BA-7BB2-2095-966E99E44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610874"/>
            <a:ext cx="4114800" cy="365125"/>
          </a:xfrm>
        </p:spPr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BA1E98C-131C-EDD3-EEE9-921AA7BCB0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4271"/>
            <a:ext cx="12192000" cy="6649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81788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53</Words>
  <Application>Microsoft Office PowerPoint</Application>
  <PresentationFormat>Widescreen</PresentationFormat>
  <Paragraphs>7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4</cp:revision>
  <dcterms:created xsi:type="dcterms:W3CDTF">2019-09-28T19:45:34Z</dcterms:created>
  <dcterms:modified xsi:type="dcterms:W3CDTF">2025-05-03T14:53:13Z</dcterms:modified>
</cp:coreProperties>
</file>