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69F3-415B-4001-A17B-EA99A902F6E7}" v="24" dt="2019-11-06T13:52:16.55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61869F3-415B-4001-A17B-EA99A902F6E7}"/>
    <pc:docChg chg="undo custSel mod addSld delSld modSld">
      <pc:chgData name="Sarah Gothard" userId="0e53f415fda5f162" providerId="LiveId" clId="{861869F3-415B-4001-A17B-EA99A902F6E7}" dt="2019-11-06T13:52:35.975" v="109" actId="14100"/>
      <pc:docMkLst>
        <pc:docMk/>
      </pc:docMkLst>
      <pc:sldChg chg="addSp delSp modSp">
        <pc:chgData name="Sarah Gothard" userId="0e53f415fda5f162" providerId="LiveId" clId="{861869F3-415B-4001-A17B-EA99A902F6E7}" dt="2019-11-06T13:43:56.592" v="78" actId="26606"/>
        <pc:sldMkLst>
          <pc:docMk/>
          <pc:sldMk cId="617972892" sldId="256"/>
        </pc:sldMkLst>
        <pc:spChg chg="ord">
          <ac:chgData name="Sarah Gothard" userId="0e53f415fda5f162" providerId="LiveId" clId="{861869F3-415B-4001-A17B-EA99A902F6E7}" dt="2019-11-06T13:43:56.592" v="78" actId="26606"/>
          <ac:spMkLst>
            <pc:docMk/>
            <pc:sldMk cId="617972892" sldId="256"/>
            <ac:spMk id="4" creationId="{CBAC5164-CB9D-4B8D-A339-71620BE297C0}"/>
          </ac:spMkLst>
        </pc:spChg>
        <pc:spChg chg="del">
          <ac:chgData name="Sarah Gothard" userId="0e53f415fda5f162" providerId="LiveId" clId="{861869F3-415B-4001-A17B-EA99A902F6E7}" dt="2019-11-06T13:40:06.419" v="70" actId="26606"/>
          <ac:spMkLst>
            <pc:docMk/>
            <pc:sldMk cId="617972892" sldId="256"/>
            <ac:spMk id="10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40:06.419" v="70" actId="26606"/>
          <ac:spMkLst>
            <pc:docMk/>
            <pc:sldMk cId="617972892" sldId="256"/>
            <ac:spMk id="12" creationId="{CB44330D-EA18-4254-AA95-EB49948539B8}"/>
          </ac:spMkLst>
        </pc:spChg>
        <pc:spChg chg="add del">
          <ac:chgData name="Sarah Gothard" userId="0e53f415fda5f162" providerId="LiveId" clId="{861869F3-415B-4001-A17B-EA99A902F6E7}" dt="2019-11-06T13:43:56.592" v="78" actId="26606"/>
          <ac:spMkLst>
            <pc:docMk/>
            <pc:sldMk cId="617972892" sldId="256"/>
            <ac:spMk id="17" creationId="{32BC26D8-82FB-445E-AA49-62A77D7C1EE0}"/>
          </ac:spMkLst>
        </pc:spChg>
        <pc:spChg chg="add del">
          <ac:chgData name="Sarah Gothard" userId="0e53f415fda5f162" providerId="LiveId" clId="{861869F3-415B-4001-A17B-EA99A902F6E7}" dt="2019-11-06T13:43:56.592" v="78" actId="26606"/>
          <ac:spMkLst>
            <pc:docMk/>
            <pc:sldMk cId="617972892" sldId="256"/>
            <ac:spMk id="19" creationId="{CB44330D-EA18-4254-AA95-EB49948539B8}"/>
          </ac:spMkLst>
        </pc:spChg>
        <pc:spChg chg="add">
          <ac:chgData name="Sarah Gothard" userId="0e53f415fda5f162" providerId="LiveId" clId="{861869F3-415B-4001-A17B-EA99A902F6E7}" dt="2019-11-06T13:43:56.592" v="78" actId="26606"/>
          <ac:spMkLst>
            <pc:docMk/>
            <pc:sldMk cId="617972892" sldId="256"/>
            <ac:spMk id="24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43:56.592" v="78" actId="26606"/>
          <ac:spMkLst>
            <pc:docMk/>
            <pc:sldMk cId="617972892" sldId="256"/>
            <ac:spMk id="26" creationId="{CB44330D-EA18-4254-AA95-EB49948539B8}"/>
          </ac:spMkLst>
        </pc:spChg>
        <pc:picChg chg="add del mod">
          <ac:chgData name="Sarah Gothard" userId="0e53f415fda5f162" providerId="LiveId" clId="{861869F3-415B-4001-A17B-EA99A902F6E7}" dt="2019-11-06T13:43:37.965" v="74" actId="478"/>
          <ac:picMkLst>
            <pc:docMk/>
            <pc:sldMk cId="617972892" sldId="256"/>
            <ac:picMk id="2" creationId="{95ED8A43-B5E0-4400-9246-F70BC9675E3B}"/>
          </ac:picMkLst>
        </pc:picChg>
        <pc:picChg chg="add del">
          <ac:chgData name="Sarah Gothard" userId="0e53f415fda5f162" providerId="LiveId" clId="{861869F3-415B-4001-A17B-EA99A902F6E7}" dt="2019-11-06T13:43:53.906" v="76" actId="478"/>
          <ac:picMkLst>
            <pc:docMk/>
            <pc:sldMk cId="617972892" sldId="256"/>
            <ac:picMk id="3" creationId="{79FB99F4-B810-4053-AB0F-D6C94EE226E3}"/>
          </ac:picMkLst>
        </pc:picChg>
        <pc:picChg chg="del">
          <ac:chgData name="Sarah Gothard" userId="0e53f415fda5f162" providerId="LiveId" clId="{861869F3-415B-4001-A17B-EA99A902F6E7}" dt="2019-11-06T13:39:07.537" v="0" actId="478"/>
          <ac:picMkLst>
            <pc:docMk/>
            <pc:sldMk cId="617972892" sldId="256"/>
            <ac:picMk id="5" creationId="{DB4A4C97-9CDE-4114-B6E0-EDA583D0DF2A}"/>
          </ac:picMkLst>
        </pc:picChg>
        <pc:picChg chg="add mod">
          <ac:chgData name="Sarah Gothard" userId="0e53f415fda5f162" providerId="LiveId" clId="{861869F3-415B-4001-A17B-EA99A902F6E7}" dt="2019-11-06T13:43:56.592" v="78" actId="26606"/>
          <ac:picMkLst>
            <pc:docMk/>
            <pc:sldMk cId="617972892" sldId="256"/>
            <ac:picMk id="6" creationId="{38A54FE4-1A54-48ED-9F0E-114ADB2601DE}"/>
          </ac:picMkLst>
        </pc:picChg>
      </pc:sldChg>
      <pc:sldChg chg="addSp delSp modSp add del">
        <pc:chgData name="Sarah Gothard" userId="0e53f415fda5f162" providerId="LiveId" clId="{861869F3-415B-4001-A17B-EA99A902F6E7}" dt="2019-11-06T13:45:07.976" v="82" actId="26606"/>
        <pc:sldMkLst>
          <pc:docMk/>
          <pc:sldMk cId="1365985354" sldId="257"/>
        </pc:sldMkLst>
        <pc:spChg chg="ord">
          <ac:chgData name="Sarah Gothard" userId="0e53f415fda5f162" providerId="LiveId" clId="{861869F3-415B-4001-A17B-EA99A902F6E7}" dt="2019-11-06T13:45:07.976" v="82" actId="26606"/>
          <ac:spMkLst>
            <pc:docMk/>
            <pc:sldMk cId="1365985354" sldId="257"/>
            <ac:spMk id="4" creationId="{F1A24578-963C-4A61-83C6-D17DD8E9C813}"/>
          </ac:spMkLst>
        </pc:spChg>
        <pc:spChg chg="del">
          <ac:chgData name="Sarah Gothard" userId="0e53f415fda5f162" providerId="LiveId" clId="{861869F3-415B-4001-A17B-EA99A902F6E7}" dt="2019-11-06T13:40:33.093" v="72" actId="26606"/>
          <ac:spMkLst>
            <pc:docMk/>
            <pc:sldMk cId="1365985354" sldId="257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40:33.093" v="72" actId="26606"/>
          <ac:spMkLst>
            <pc:docMk/>
            <pc:sldMk cId="1365985354" sldId="257"/>
            <ac:spMk id="14" creationId="{CB44330D-EA18-4254-AA95-EB49948539B8}"/>
          </ac:spMkLst>
        </pc:spChg>
        <pc:spChg chg="add del">
          <ac:chgData name="Sarah Gothard" userId="0e53f415fda5f162" providerId="LiveId" clId="{861869F3-415B-4001-A17B-EA99A902F6E7}" dt="2019-11-06T13:45:07.976" v="82" actId="26606"/>
          <ac:spMkLst>
            <pc:docMk/>
            <pc:sldMk cId="1365985354" sldId="257"/>
            <ac:spMk id="19" creationId="{32BC26D8-82FB-445E-AA49-62A77D7C1EE0}"/>
          </ac:spMkLst>
        </pc:spChg>
        <pc:spChg chg="add del">
          <ac:chgData name="Sarah Gothard" userId="0e53f415fda5f162" providerId="LiveId" clId="{861869F3-415B-4001-A17B-EA99A902F6E7}" dt="2019-11-06T13:45:07.976" v="82" actId="26606"/>
          <ac:spMkLst>
            <pc:docMk/>
            <pc:sldMk cId="1365985354" sldId="257"/>
            <ac:spMk id="21" creationId="{CB44330D-EA18-4254-AA95-EB49948539B8}"/>
          </ac:spMkLst>
        </pc:spChg>
        <pc:spChg chg="add">
          <ac:chgData name="Sarah Gothard" userId="0e53f415fda5f162" providerId="LiveId" clId="{861869F3-415B-4001-A17B-EA99A902F6E7}" dt="2019-11-06T13:45:07.976" v="82" actId="26606"/>
          <ac:spMkLst>
            <pc:docMk/>
            <pc:sldMk cId="1365985354" sldId="257"/>
            <ac:spMk id="26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45:07.976" v="82" actId="26606"/>
          <ac:spMkLst>
            <pc:docMk/>
            <pc:sldMk cId="1365985354" sldId="257"/>
            <ac:spMk id="28" creationId="{CB44330D-EA18-4254-AA95-EB49948539B8}"/>
          </ac:spMkLst>
        </pc:spChg>
        <pc:picChg chg="add del mod">
          <ac:chgData name="Sarah Gothard" userId="0e53f415fda5f162" providerId="LiveId" clId="{861869F3-415B-4001-A17B-EA99A902F6E7}" dt="2019-11-06T13:43:36.301" v="73" actId="478"/>
          <ac:picMkLst>
            <pc:docMk/>
            <pc:sldMk cId="1365985354" sldId="257"/>
            <ac:picMk id="2" creationId="{DCDDDA85-164A-48EF-8624-FB3F2A1F81E1}"/>
          </ac:picMkLst>
        </pc:picChg>
        <pc:picChg chg="add del">
          <ac:chgData name="Sarah Gothard" userId="0e53f415fda5f162" providerId="LiveId" clId="{861869F3-415B-4001-A17B-EA99A902F6E7}" dt="2019-11-06T13:45:04.014" v="80" actId="478"/>
          <ac:picMkLst>
            <pc:docMk/>
            <pc:sldMk cId="1365985354" sldId="257"/>
            <ac:picMk id="3" creationId="{EE82CF46-48AA-486E-8DA4-6ED1A81233DB}"/>
          </ac:picMkLst>
        </pc:picChg>
        <pc:picChg chg="add mod">
          <ac:chgData name="Sarah Gothard" userId="0e53f415fda5f162" providerId="LiveId" clId="{861869F3-415B-4001-A17B-EA99A902F6E7}" dt="2019-11-06T13:45:07.976" v="82" actId="26606"/>
          <ac:picMkLst>
            <pc:docMk/>
            <pc:sldMk cId="1365985354" sldId="257"/>
            <ac:picMk id="5" creationId="{5234EF0A-6FA9-49BC-9004-E4BEE5DBCE5F}"/>
          </ac:picMkLst>
        </pc:picChg>
        <pc:picChg chg="del">
          <ac:chgData name="Sarah Gothard" userId="0e53f415fda5f162" providerId="LiveId" clId="{861869F3-415B-4001-A17B-EA99A902F6E7}" dt="2019-11-06T13:39:13.870" v="37" actId="478"/>
          <ac:picMkLst>
            <pc:docMk/>
            <pc:sldMk cId="1365985354" sldId="257"/>
            <ac:picMk id="7" creationId="{D48B9E48-ACB1-428F-A8EE-01503ABE0D1A}"/>
          </ac:picMkLst>
        </pc:picChg>
      </pc:sldChg>
      <pc:sldChg chg="add del">
        <pc:chgData name="Sarah Gothard" userId="0e53f415fda5f162" providerId="LiveId" clId="{861869F3-415B-4001-A17B-EA99A902F6E7}" dt="2019-11-06T13:39:16.124" v="38" actId="2696"/>
        <pc:sldMkLst>
          <pc:docMk/>
          <pc:sldMk cId="239672669" sldId="258"/>
        </pc:sldMkLst>
      </pc:sldChg>
      <pc:sldChg chg="addSp delSp modSp add mod setBg delDesignElem">
        <pc:chgData name="Sarah Gothard" userId="0e53f415fda5f162" providerId="LiveId" clId="{861869F3-415B-4001-A17B-EA99A902F6E7}" dt="2019-11-06T13:48:05.171" v="84" actId="26606"/>
        <pc:sldMkLst>
          <pc:docMk/>
          <pc:sldMk cId="2376335063" sldId="258"/>
        </pc:sldMkLst>
        <pc:spChg chg="ord">
          <ac:chgData name="Sarah Gothard" userId="0e53f415fda5f162" providerId="LiveId" clId="{861869F3-415B-4001-A17B-EA99A902F6E7}" dt="2019-11-06T13:48:05.171" v="84" actId="26606"/>
          <ac:spMkLst>
            <pc:docMk/>
            <pc:sldMk cId="2376335063" sldId="258"/>
            <ac:spMk id="4" creationId="{F1A24578-963C-4A61-83C6-D17DD8E9C813}"/>
          </ac:spMkLst>
        </pc:spChg>
        <pc:spChg chg="add">
          <ac:chgData name="Sarah Gothard" userId="0e53f415fda5f162" providerId="LiveId" clId="{861869F3-415B-4001-A17B-EA99A902F6E7}" dt="2019-11-06T13:48:05.171" v="84" actId="26606"/>
          <ac:spMkLst>
            <pc:docMk/>
            <pc:sldMk cId="2376335063" sldId="258"/>
            <ac:spMk id="9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48:05.171" v="84" actId="26606"/>
          <ac:spMkLst>
            <pc:docMk/>
            <pc:sldMk cId="2376335063" sldId="258"/>
            <ac:spMk id="11" creationId="{CB44330D-EA18-4254-AA95-EB49948539B8}"/>
          </ac:spMkLst>
        </pc:spChg>
        <pc:spChg chg="del">
          <ac:chgData name="Sarah Gothard" userId="0e53f415fda5f162" providerId="LiveId" clId="{861869F3-415B-4001-A17B-EA99A902F6E7}" dt="2019-11-06T13:39:17.417" v="56"/>
          <ac:spMkLst>
            <pc:docMk/>
            <pc:sldMk cId="2376335063" sldId="258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7.417" v="56"/>
          <ac:spMkLst>
            <pc:docMk/>
            <pc:sldMk cId="2376335063" sldId="258"/>
            <ac:spMk id="14" creationId="{CB44330D-EA18-4254-AA95-EB49948539B8}"/>
          </ac:spMkLst>
        </pc:spChg>
        <pc:picChg chg="add mod">
          <ac:chgData name="Sarah Gothard" userId="0e53f415fda5f162" providerId="LiveId" clId="{861869F3-415B-4001-A17B-EA99A902F6E7}" dt="2019-11-06T13:48:05.171" v="84" actId="26606"/>
          <ac:picMkLst>
            <pc:docMk/>
            <pc:sldMk cId="2376335063" sldId="258"/>
            <ac:picMk id="2" creationId="{DF13E91A-A77B-4C1D-BBF7-C3BA38441BED}"/>
          </ac:picMkLst>
        </pc:picChg>
      </pc:sldChg>
      <pc:sldChg chg="add del">
        <pc:chgData name="Sarah Gothard" userId="0e53f415fda5f162" providerId="LiveId" clId="{861869F3-415B-4001-A17B-EA99A902F6E7}" dt="2019-11-06T13:39:16.136" v="39" actId="2696"/>
        <pc:sldMkLst>
          <pc:docMk/>
          <pc:sldMk cId="2336840601" sldId="259"/>
        </pc:sldMkLst>
      </pc:sldChg>
      <pc:sldChg chg="addSp delSp modSp add mod setBg delDesignElem">
        <pc:chgData name="Sarah Gothard" userId="0e53f415fda5f162" providerId="LiveId" clId="{861869F3-415B-4001-A17B-EA99A902F6E7}" dt="2019-11-06T13:49:15.719" v="88" actId="26606"/>
        <pc:sldMkLst>
          <pc:docMk/>
          <pc:sldMk cId="3317271873" sldId="259"/>
        </pc:sldMkLst>
        <pc:spChg chg="ord">
          <ac:chgData name="Sarah Gothard" userId="0e53f415fda5f162" providerId="LiveId" clId="{861869F3-415B-4001-A17B-EA99A902F6E7}" dt="2019-11-06T13:49:15.719" v="88" actId="26606"/>
          <ac:spMkLst>
            <pc:docMk/>
            <pc:sldMk cId="3317271873" sldId="259"/>
            <ac:spMk id="4" creationId="{F1A24578-963C-4A61-83C6-D17DD8E9C813}"/>
          </ac:spMkLst>
        </pc:spChg>
        <pc:spChg chg="add">
          <ac:chgData name="Sarah Gothard" userId="0e53f415fda5f162" providerId="LiveId" clId="{861869F3-415B-4001-A17B-EA99A902F6E7}" dt="2019-11-06T13:49:15.719" v="88" actId="26606"/>
          <ac:spMkLst>
            <pc:docMk/>
            <pc:sldMk cId="3317271873" sldId="259"/>
            <ac:spMk id="9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49:15.719" v="88" actId="26606"/>
          <ac:spMkLst>
            <pc:docMk/>
            <pc:sldMk cId="3317271873" sldId="259"/>
            <ac:spMk id="11" creationId="{CB44330D-EA18-4254-AA95-EB49948539B8}"/>
          </ac:spMkLst>
        </pc:spChg>
        <pc:spChg chg="del">
          <ac:chgData name="Sarah Gothard" userId="0e53f415fda5f162" providerId="LiveId" clId="{861869F3-415B-4001-A17B-EA99A902F6E7}" dt="2019-11-06T13:39:17.560" v="58"/>
          <ac:spMkLst>
            <pc:docMk/>
            <pc:sldMk cId="3317271873" sldId="259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7.560" v="58"/>
          <ac:spMkLst>
            <pc:docMk/>
            <pc:sldMk cId="3317271873" sldId="259"/>
            <ac:spMk id="14" creationId="{CB44330D-EA18-4254-AA95-EB49948539B8}"/>
          </ac:spMkLst>
        </pc:spChg>
        <pc:picChg chg="add del">
          <ac:chgData name="Sarah Gothard" userId="0e53f415fda5f162" providerId="LiveId" clId="{861869F3-415B-4001-A17B-EA99A902F6E7}" dt="2019-11-06T13:49:14.005" v="86" actId="478"/>
          <ac:picMkLst>
            <pc:docMk/>
            <pc:sldMk cId="3317271873" sldId="259"/>
            <ac:picMk id="2" creationId="{41342F87-F821-4905-BD69-20BD63AD80F6}"/>
          </ac:picMkLst>
        </pc:picChg>
        <pc:picChg chg="add mod">
          <ac:chgData name="Sarah Gothard" userId="0e53f415fda5f162" providerId="LiveId" clId="{861869F3-415B-4001-A17B-EA99A902F6E7}" dt="2019-11-06T13:49:15.719" v="88" actId="26606"/>
          <ac:picMkLst>
            <pc:docMk/>
            <pc:sldMk cId="3317271873" sldId="259"/>
            <ac:picMk id="3" creationId="{8FDB9ED1-5336-4DC4-A0DF-6DF9A3A25F2F}"/>
          </ac:picMkLst>
        </pc:picChg>
      </pc:sldChg>
      <pc:sldChg chg="addSp delSp modSp add mod setBg delDesignElem">
        <pc:chgData name="Sarah Gothard" userId="0e53f415fda5f162" providerId="LiveId" clId="{861869F3-415B-4001-A17B-EA99A902F6E7}" dt="2019-11-06T13:49:55.947" v="90" actId="26606"/>
        <pc:sldMkLst>
          <pc:docMk/>
          <pc:sldMk cId="900244423" sldId="260"/>
        </pc:sldMkLst>
        <pc:spChg chg="ord">
          <ac:chgData name="Sarah Gothard" userId="0e53f415fda5f162" providerId="LiveId" clId="{861869F3-415B-4001-A17B-EA99A902F6E7}" dt="2019-11-06T13:49:55.947" v="90" actId="26606"/>
          <ac:spMkLst>
            <pc:docMk/>
            <pc:sldMk cId="900244423" sldId="260"/>
            <ac:spMk id="4" creationId="{F1A24578-963C-4A61-83C6-D17DD8E9C813}"/>
          </ac:spMkLst>
        </pc:spChg>
        <pc:spChg chg="add">
          <ac:chgData name="Sarah Gothard" userId="0e53f415fda5f162" providerId="LiveId" clId="{861869F3-415B-4001-A17B-EA99A902F6E7}" dt="2019-11-06T13:49:55.947" v="90" actId="26606"/>
          <ac:spMkLst>
            <pc:docMk/>
            <pc:sldMk cId="900244423" sldId="260"/>
            <ac:spMk id="9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49:55.947" v="90" actId="26606"/>
          <ac:spMkLst>
            <pc:docMk/>
            <pc:sldMk cId="900244423" sldId="260"/>
            <ac:spMk id="11" creationId="{CB44330D-EA18-4254-AA95-EB49948539B8}"/>
          </ac:spMkLst>
        </pc:spChg>
        <pc:spChg chg="del">
          <ac:chgData name="Sarah Gothard" userId="0e53f415fda5f162" providerId="LiveId" clId="{861869F3-415B-4001-A17B-EA99A902F6E7}" dt="2019-11-06T13:39:17.707" v="60"/>
          <ac:spMkLst>
            <pc:docMk/>
            <pc:sldMk cId="900244423" sldId="260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7.707" v="60"/>
          <ac:spMkLst>
            <pc:docMk/>
            <pc:sldMk cId="900244423" sldId="260"/>
            <ac:spMk id="14" creationId="{CB44330D-EA18-4254-AA95-EB49948539B8}"/>
          </ac:spMkLst>
        </pc:spChg>
        <pc:picChg chg="add mod">
          <ac:chgData name="Sarah Gothard" userId="0e53f415fda5f162" providerId="LiveId" clId="{861869F3-415B-4001-A17B-EA99A902F6E7}" dt="2019-11-06T13:49:55.947" v="90" actId="26606"/>
          <ac:picMkLst>
            <pc:docMk/>
            <pc:sldMk cId="900244423" sldId="260"/>
            <ac:picMk id="2" creationId="{041CF5CE-5DEC-4216-B9B9-36EFCB865673}"/>
          </ac:picMkLst>
        </pc:picChg>
      </pc:sldChg>
      <pc:sldChg chg="add del">
        <pc:chgData name="Sarah Gothard" userId="0e53f415fda5f162" providerId="LiveId" clId="{861869F3-415B-4001-A17B-EA99A902F6E7}" dt="2019-11-06T13:39:16.147" v="40" actId="2696"/>
        <pc:sldMkLst>
          <pc:docMk/>
          <pc:sldMk cId="3317275675" sldId="260"/>
        </pc:sldMkLst>
      </pc:sldChg>
      <pc:sldChg chg="addSp delSp modSp add mod setBg delDesignElem">
        <pc:chgData name="Sarah Gothard" userId="0e53f415fda5f162" providerId="LiveId" clId="{861869F3-415B-4001-A17B-EA99A902F6E7}" dt="2019-11-06T13:50:20.994" v="95" actId="26606"/>
        <pc:sldMkLst>
          <pc:docMk/>
          <pc:sldMk cId="1880611178" sldId="261"/>
        </pc:sldMkLst>
        <pc:spChg chg="ord">
          <ac:chgData name="Sarah Gothard" userId="0e53f415fda5f162" providerId="LiveId" clId="{861869F3-415B-4001-A17B-EA99A902F6E7}" dt="2019-11-06T13:50:20.994" v="95" actId="26606"/>
          <ac:spMkLst>
            <pc:docMk/>
            <pc:sldMk cId="1880611178" sldId="261"/>
            <ac:spMk id="4" creationId="{F1A24578-963C-4A61-83C6-D17DD8E9C813}"/>
          </ac:spMkLst>
        </pc:spChg>
        <pc:spChg chg="add del">
          <ac:chgData name="Sarah Gothard" userId="0e53f415fda5f162" providerId="LiveId" clId="{861869F3-415B-4001-A17B-EA99A902F6E7}" dt="2019-11-06T13:50:20.994" v="95" actId="26606"/>
          <ac:spMkLst>
            <pc:docMk/>
            <pc:sldMk cId="1880611178" sldId="261"/>
            <ac:spMk id="9" creationId="{32BC26D8-82FB-445E-AA49-62A77D7C1EE0}"/>
          </ac:spMkLst>
        </pc:spChg>
        <pc:spChg chg="add del">
          <ac:chgData name="Sarah Gothard" userId="0e53f415fda5f162" providerId="LiveId" clId="{861869F3-415B-4001-A17B-EA99A902F6E7}" dt="2019-11-06T13:50:20.994" v="95" actId="26606"/>
          <ac:spMkLst>
            <pc:docMk/>
            <pc:sldMk cId="1880611178" sldId="261"/>
            <ac:spMk id="11" creationId="{CB44330D-EA18-4254-AA95-EB49948539B8}"/>
          </ac:spMkLst>
        </pc:spChg>
        <pc:spChg chg="del">
          <ac:chgData name="Sarah Gothard" userId="0e53f415fda5f162" providerId="LiveId" clId="{861869F3-415B-4001-A17B-EA99A902F6E7}" dt="2019-11-06T13:39:17.845" v="62"/>
          <ac:spMkLst>
            <pc:docMk/>
            <pc:sldMk cId="1880611178" sldId="261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7.845" v="62"/>
          <ac:spMkLst>
            <pc:docMk/>
            <pc:sldMk cId="1880611178" sldId="261"/>
            <ac:spMk id="14" creationId="{CB44330D-EA18-4254-AA95-EB49948539B8}"/>
          </ac:spMkLst>
        </pc:spChg>
        <pc:spChg chg="add">
          <ac:chgData name="Sarah Gothard" userId="0e53f415fda5f162" providerId="LiveId" clId="{861869F3-415B-4001-A17B-EA99A902F6E7}" dt="2019-11-06T13:50:20.994" v="95" actId="26606"/>
          <ac:spMkLst>
            <pc:docMk/>
            <pc:sldMk cId="1880611178" sldId="261"/>
            <ac:spMk id="16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50:20.994" v="95" actId="26606"/>
          <ac:spMkLst>
            <pc:docMk/>
            <pc:sldMk cId="1880611178" sldId="261"/>
            <ac:spMk id="18" creationId="{CB44330D-EA18-4254-AA95-EB49948539B8}"/>
          </ac:spMkLst>
        </pc:spChg>
        <pc:picChg chg="add del mod">
          <ac:chgData name="Sarah Gothard" userId="0e53f415fda5f162" providerId="LiveId" clId="{861869F3-415B-4001-A17B-EA99A902F6E7}" dt="2019-11-06T13:50:18.942" v="93" actId="478"/>
          <ac:picMkLst>
            <pc:docMk/>
            <pc:sldMk cId="1880611178" sldId="261"/>
            <ac:picMk id="2" creationId="{330B29E2-A931-4F40-A29B-59D5D63D7DAC}"/>
          </ac:picMkLst>
        </pc:picChg>
        <pc:picChg chg="add mod">
          <ac:chgData name="Sarah Gothard" userId="0e53f415fda5f162" providerId="LiveId" clId="{861869F3-415B-4001-A17B-EA99A902F6E7}" dt="2019-11-06T13:50:20.994" v="95" actId="26606"/>
          <ac:picMkLst>
            <pc:docMk/>
            <pc:sldMk cId="1880611178" sldId="261"/>
            <ac:picMk id="3" creationId="{388205E1-14F9-4C05-97B0-33B04F71123F}"/>
          </ac:picMkLst>
        </pc:picChg>
      </pc:sldChg>
      <pc:sldChg chg="add del">
        <pc:chgData name="Sarah Gothard" userId="0e53f415fda5f162" providerId="LiveId" clId="{861869F3-415B-4001-A17B-EA99A902F6E7}" dt="2019-11-06T13:39:16.162" v="42" actId="2696"/>
        <pc:sldMkLst>
          <pc:docMk/>
          <pc:sldMk cId="2156479563" sldId="261"/>
        </pc:sldMkLst>
      </pc:sldChg>
      <pc:sldChg chg="addSp delSp modSp add mod setBg delDesignElem">
        <pc:chgData name="Sarah Gothard" userId="0e53f415fda5f162" providerId="LiveId" clId="{861869F3-415B-4001-A17B-EA99A902F6E7}" dt="2019-11-06T13:51:07.047" v="97" actId="26606"/>
        <pc:sldMkLst>
          <pc:docMk/>
          <pc:sldMk cId="1647611353" sldId="262"/>
        </pc:sldMkLst>
        <pc:spChg chg="ord">
          <ac:chgData name="Sarah Gothard" userId="0e53f415fda5f162" providerId="LiveId" clId="{861869F3-415B-4001-A17B-EA99A902F6E7}" dt="2019-11-06T13:51:07.047" v="97" actId="26606"/>
          <ac:spMkLst>
            <pc:docMk/>
            <pc:sldMk cId="1647611353" sldId="262"/>
            <ac:spMk id="4" creationId="{F1A24578-963C-4A61-83C6-D17DD8E9C813}"/>
          </ac:spMkLst>
        </pc:spChg>
        <pc:spChg chg="add">
          <ac:chgData name="Sarah Gothard" userId="0e53f415fda5f162" providerId="LiveId" clId="{861869F3-415B-4001-A17B-EA99A902F6E7}" dt="2019-11-06T13:51:07.047" v="97" actId="26606"/>
          <ac:spMkLst>
            <pc:docMk/>
            <pc:sldMk cId="1647611353" sldId="262"/>
            <ac:spMk id="9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51:07.047" v="97" actId="26606"/>
          <ac:spMkLst>
            <pc:docMk/>
            <pc:sldMk cId="1647611353" sldId="262"/>
            <ac:spMk id="11" creationId="{CB44330D-EA18-4254-AA95-EB49948539B8}"/>
          </ac:spMkLst>
        </pc:spChg>
        <pc:spChg chg="del">
          <ac:chgData name="Sarah Gothard" userId="0e53f415fda5f162" providerId="LiveId" clId="{861869F3-415B-4001-A17B-EA99A902F6E7}" dt="2019-11-06T13:39:18.012" v="64"/>
          <ac:spMkLst>
            <pc:docMk/>
            <pc:sldMk cId="1647611353" sldId="262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8.012" v="64"/>
          <ac:spMkLst>
            <pc:docMk/>
            <pc:sldMk cId="1647611353" sldId="262"/>
            <ac:spMk id="14" creationId="{CB44330D-EA18-4254-AA95-EB49948539B8}"/>
          </ac:spMkLst>
        </pc:spChg>
        <pc:picChg chg="add mod">
          <ac:chgData name="Sarah Gothard" userId="0e53f415fda5f162" providerId="LiveId" clId="{861869F3-415B-4001-A17B-EA99A902F6E7}" dt="2019-11-06T13:51:07.047" v="97" actId="26606"/>
          <ac:picMkLst>
            <pc:docMk/>
            <pc:sldMk cId="1647611353" sldId="262"/>
            <ac:picMk id="2" creationId="{315C12E6-6DBA-48D9-A2E0-5CBF4594AA7F}"/>
          </ac:picMkLst>
        </pc:picChg>
      </pc:sldChg>
      <pc:sldChg chg="add del">
        <pc:chgData name="Sarah Gothard" userId="0e53f415fda5f162" providerId="LiveId" clId="{861869F3-415B-4001-A17B-EA99A902F6E7}" dt="2019-11-06T13:39:16.169" v="43" actId="2696"/>
        <pc:sldMkLst>
          <pc:docMk/>
          <pc:sldMk cId="3013241742" sldId="262"/>
        </pc:sldMkLst>
      </pc:sldChg>
      <pc:sldChg chg="add del">
        <pc:chgData name="Sarah Gothard" userId="0e53f415fda5f162" providerId="LiveId" clId="{861869F3-415B-4001-A17B-EA99A902F6E7}" dt="2019-11-06T13:39:16.176" v="44" actId="2696"/>
        <pc:sldMkLst>
          <pc:docMk/>
          <pc:sldMk cId="826246819" sldId="263"/>
        </pc:sldMkLst>
      </pc:sldChg>
      <pc:sldChg chg="addSp delSp modSp add mod setBg delDesignElem">
        <pc:chgData name="Sarah Gothard" userId="0e53f415fda5f162" providerId="LiveId" clId="{861869F3-415B-4001-A17B-EA99A902F6E7}" dt="2019-11-06T13:51:50.290" v="99" actId="26606"/>
        <pc:sldMkLst>
          <pc:docMk/>
          <pc:sldMk cId="2684076417" sldId="263"/>
        </pc:sldMkLst>
        <pc:spChg chg="ord">
          <ac:chgData name="Sarah Gothard" userId="0e53f415fda5f162" providerId="LiveId" clId="{861869F3-415B-4001-A17B-EA99A902F6E7}" dt="2019-11-06T13:51:50.290" v="99" actId="26606"/>
          <ac:spMkLst>
            <pc:docMk/>
            <pc:sldMk cId="2684076417" sldId="263"/>
            <ac:spMk id="4" creationId="{F1A24578-963C-4A61-83C6-D17DD8E9C813}"/>
          </ac:spMkLst>
        </pc:spChg>
        <pc:spChg chg="add">
          <ac:chgData name="Sarah Gothard" userId="0e53f415fda5f162" providerId="LiveId" clId="{861869F3-415B-4001-A17B-EA99A902F6E7}" dt="2019-11-06T13:51:50.290" v="99" actId="26606"/>
          <ac:spMkLst>
            <pc:docMk/>
            <pc:sldMk cId="2684076417" sldId="263"/>
            <ac:spMk id="9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51:50.290" v="99" actId="26606"/>
          <ac:spMkLst>
            <pc:docMk/>
            <pc:sldMk cId="2684076417" sldId="263"/>
            <ac:spMk id="11" creationId="{CB44330D-EA18-4254-AA95-EB49948539B8}"/>
          </ac:spMkLst>
        </pc:spChg>
        <pc:spChg chg="del">
          <ac:chgData name="Sarah Gothard" userId="0e53f415fda5f162" providerId="LiveId" clId="{861869F3-415B-4001-A17B-EA99A902F6E7}" dt="2019-11-06T13:39:18.133" v="66"/>
          <ac:spMkLst>
            <pc:docMk/>
            <pc:sldMk cId="2684076417" sldId="263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8.133" v="66"/>
          <ac:spMkLst>
            <pc:docMk/>
            <pc:sldMk cId="2684076417" sldId="263"/>
            <ac:spMk id="14" creationId="{CB44330D-EA18-4254-AA95-EB49948539B8}"/>
          </ac:spMkLst>
        </pc:spChg>
        <pc:picChg chg="add mod">
          <ac:chgData name="Sarah Gothard" userId="0e53f415fda5f162" providerId="LiveId" clId="{861869F3-415B-4001-A17B-EA99A902F6E7}" dt="2019-11-06T13:51:50.290" v="99" actId="26606"/>
          <ac:picMkLst>
            <pc:docMk/>
            <pc:sldMk cId="2684076417" sldId="263"/>
            <ac:picMk id="2" creationId="{FDF4C3B6-174D-490F-93F5-99839B22A018}"/>
          </ac:picMkLst>
        </pc:picChg>
      </pc:sldChg>
      <pc:sldChg chg="delSp add del setBg delDesignElem">
        <pc:chgData name="Sarah Gothard" userId="0e53f415fda5f162" providerId="LiveId" clId="{861869F3-415B-4001-A17B-EA99A902F6E7}" dt="2019-11-06T13:52:20.912" v="107" actId="2696"/>
        <pc:sldMkLst>
          <pc:docMk/>
          <pc:sldMk cId="3746573968" sldId="264"/>
        </pc:sldMkLst>
        <pc:spChg chg="del">
          <ac:chgData name="Sarah Gothard" userId="0e53f415fda5f162" providerId="LiveId" clId="{861869F3-415B-4001-A17B-EA99A902F6E7}" dt="2019-11-06T13:39:18.303" v="68"/>
          <ac:spMkLst>
            <pc:docMk/>
            <pc:sldMk cId="3746573968" sldId="264"/>
            <ac:spMk id="12" creationId="{32BC26D8-82FB-445E-AA49-62A77D7C1EE0}"/>
          </ac:spMkLst>
        </pc:spChg>
        <pc:spChg chg="del">
          <ac:chgData name="Sarah Gothard" userId="0e53f415fda5f162" providerId="LiveId" clId="{861869F3-415B-4001-A17B-EA99A902F6E7}" dt="2019-11-06T13:39:18.303" v="68"/>
          <ac:spMkLst>
            <pc:docMk/>
            <pc:sldMk cId="3746573968" sldId="264"/>
            <ac:spMk id="14" creationId="{CB44330D-EA18-4254-AA95-EB49948539B8}"/>
          </ac:spMkLst>
        </pc:spChg>
      </pc:sldChg>
      <pc:sldChg chg="add del">
        <pc:chgData name="Sarah Gothard" userId="0e53f415fda5f162" providerId="LiveId" clId="{861869F3-415B-4001-A17B-EA99A902F6E7}" dt="2019-11-06T13:39:16.188" v="46" actId="2696"/>
        <pc:sldMkLst>
          <pc:docMk/>
          <pc:sldMk cId="3985814015" sldId="264"/>
        </pc:sldMkLst>
      </pc:sldChg>
      <pc:sldChg chg="add del">
        <pc:chgData name="Sarah Gothard" userId="0e53f415fda5f162" providerId="LiveId" clId="{861869F3-415B-4001-A17B-EA99A902F6E7}" dt="2019-11-06T13:39:16.194" v="47" actId="2696"/>
        <pc:sldMkLst>
          <pc:docMk/>
          <pc:sldMk cId="770727374" sldId="265"/>
        </pc:sldMkLst>
      </pc:sldChg>
      <pc:sldChg chg="addSp delSp modSp add mod setBg">
        <pc:chgData name="Sarah Gothard" userId="0e53f415fda5f162" providerId="LiveId" clId="{861869F3-415B-4001-A17B-EA99A902F6E7}" dt="2019-11-06T13:52:35.975" v="109" actId="14100"/>
        <pc:sldMkLst>
          <pc:docMk/>
          <pc:sldMk cId="3693951671" sldId="265"/>
        </pc:sldMkLst>
        <pc:spChg chg="del">
          <ac:chgData name="Sarah Gothard" userId="0e53f415fda5f162" providerId="LiveId" clId="{861869F3-415B-4001-A17B-EA99A902F6E7}" dt="2019-11-06T13:51:57.048" v="102" actId="478"/>
          <ac:spMkLst>
            <pc:docMk/>
            <pc:sldMk cId="3693951671" sldId="265"/>
            <ac:spMk id="2" creationId="{CCEF9FBD-EDE7-49A2-9C9E-FD713FBADB39}"/>
          </ac:spMkLst>
        </pc:spChg>
        <pc:spChg chg="del">
          <ac:chgData name="Sarah Gothard" userId="0e53f415fda5f162" providerId="LiveId" clId="{861869F3-415B-4001-A17B-EA99A902F6E7}" dt="2019-11-06T13:51:56.288" v="101" actId="478"/>
          <ac:spMkLst>
            <pc:docMk/>
            <pc:sldMk cId="3693951671" sldId="265"/>
            <ac:spMk id="3" creationId="{11DDD27A-F950-4F9F-9219-946C084DE8A4}"/>
          </ac:spMkLst>
        </pc:spChg>
        <pc:spChg chg="mod ord">
          <ac:chgData name="Sarah Gothard" userId="0e53f415fda5f162" providerId="LiveId" clId="{861869F3-415B-4001-A17B-EA99A902F6E7}" dt="2019-11-06T13:52:18.683" v="106" actId="26606"/>
          <ac:spMkLst>
            <pc:docMk/>
            <pc:sldMk cId="3693951671" sldId="265"/>
            <ac:spMk id="4" creationId="{727A0047-FB65-4443-A919-5E4BF11FB683}"/>
          </ac:spMkLst>
        </pc:spChg>
        <pc:spChg chg="add">
          <ac:chgData name="Sarah Gothard" userId="0e53f415fda5f162" providerId="LiveId" clId="{861869F3-415B-4001-A17B-EA99A902F6E7}" dt="2019-11-06T13:52:18.683" v="106" actId="26606"/>
          <ac:spMkLst>
            <pc:docMk/>
            <pc:sldMk cId="3693951671" sldId="265"/>
            <ac:spMk id="11" creationId="{32BC26D8-82FB-445E-AA49-62A77D7C1EE0}"/>
          </ac:spMkLst>
        </pc:spChg>
        <pc:spChg chg="add">
          <ac:chgData name="Sarah Gothard" userId="0e53f415fda5f162" providerId="LiveId" clId="{861869F3-415B-4001-A17B-EA99A902F6E7}" dt="2019-11-06T13:52:18.683" v="106" actId="26606"/>
          <ac:spMkLst>
            <pc:docMk/>
            <pc:sldMk cId="3693951671" sldId="265"/>
            <ac:spMk id="13" creationId="{CB44330D-EA18-4254-AA95-EB49948539B8}"/>
          </ac:spMkLst>
        </pc:spChg>
        <pc:picChg chg="add del">
          <ac:chgData name="Sarah Gothard" userId="0e53f415fda5f162" providerId="LiveId" clId="{861869F3-415B-4001-A17B-EA99A902F6E7}" dt="2019-11-06T13:52:16.216" v="104" actId="478"/>
          <ac:picMkLst>
            <pc:docMk/>
            <pc:sldMk cId="3693951671" sldId="265"/>
            <ac:picMk id="5" creationId="{6C20C553-7852-4DEE-A0BF-17928E7CF0D2}"/>
          </ac:picMkLst>
        </pc:picChg>
        <pc:picChg chg="add mod">
          <ac:chgData name="Sarah Gothard" userId="0e53f415fda5f162" providerId="LiveId" clId="{861869F3-415B-4001-A17B-EA99A902F6E7}" dt="2019-11-06T13:52:35.975" v="109" actId="14100"/>
          <ac:picMkLst>
            <pc:docMk/>
            <pc:sldMk cId="3693951671" sldId="265"/>
            <ac:picMk id="6" creationId="{F9897229-E44B-4A98-903A-77C80846A864}"/>
          </ac:picMkLst>
        </pc:picChg>
      </pc:sldChg>
      <pc:sldChg chg="add del">
        <pc:chgData name="Sarah Gothard" userId="0e53f415fda5f162" providerId="LiveId" clId="{861869F3-415B-4001-A17B-EA99A902F6E7}" dt="2019-11-06T13:39:16.208" v="49" actId="2696"/>
        <pc:sldMkLst>
          <pc:docMk/>
          <pc:sldMk cId="1267092190" sldId="266"/>
        </pc:sldMkLst>
      </pc:sldChg>
      <pc:sldChg chg="add del">
        <pc:chgData name="Sarah Gothard" userId="0e53f415fda5f162" providerId="LiveId" clId="{861869F3-415B-4001-A17B-EA99A902F6E7}" dt="2019-11-06T13:39:16.214" v="50" actId="2696"/>
        <pc:sldMkLst>
          <pc:docMk/>
          <pc:sldMk cId="1435693209" sldId="267"/>
        </pc:sldMkLst>
      </pc:sldChg>
      <pc:sldChg chg="add del">
        <pc:chgData name="Sarah Gothard" userId="0e53f415fda5f162" providerId="LiveId" clId="{861869F3-415B-4001-A17B-EA99A902F6E7}" dt="2019-11-06T13:39:16.156" v="41" actId="2696"/>
        <pc:sldMkLst>
          <pc:docMk/>
          <pc:sldMk cId="3798280519" sldId="268"/>
        </pc:sldMkLst>
      </pc:sldChg>
      <pc:sldChg chg="add del">
        <pc:chgData name="Sarah Gothard" userId="0e53f415fda5f162" providerId="LiveId" clId="{861869F3-415B-4001-A17B-EA99A902F6E7}" dt="2019-11-06T13:39:16.183" v="45" actId="2696"/>
        <pc:sldMkLst>
          <pc:docMk/>
          <pc:sldMk cId="451812506" sldId="269"/>
        </pc:sldMkLst>
      </pc:sldChg>
      <pc:sldChg chg="add del">
        <pc:chgData name="Sarah Gothard" userId="0e53f415fda5f162" providerId="LiveId" clId="{861869F3-415B-4001-A17B-EA99A902F6E7}" dt="2019-11-06T13:39:16.202" v="48" actId="2696"/>
        <pc:sldMkLst>
          <pc:docMk/>
          <pc:sldMk cId="2725467282" sldId="270"/>
        </pc:sldMkLst>
      </pc:sldChg>
      <pc:sldChg chg="add del">
        <pc:chgData name="Sarah Gothard" userId="0e53f415fda5f162" providerId="LiveId" clId="{861869F3-415B-4001-A17B-EA99A902F6E7}" dt="2019-11-06T13:39:16.220" v="51" actId="2696"/>
        <pc:sldMkLst>
          <pc:docMk/>
          <pc:sldMk cId="403387691" sldId="271"/>
        </pc:sldMkLst>
      </pc:sldChg>
      <pc:sldChg chg="add del">
        <pc:chgData name="Sarah Gothard" userId="0e53f415fda5f162" providerId="LiveId" clId="{861869F3-415B-4001-A17B-EA99A902F6E7}" dt="2019-11-06T13:39:16.227" v="52" actId="2696"/>
        <pc:sldMkLst>
          <pc:docMk/>
          <pc:sldMk cId="461024873" sldId="272"/>
        </pc:sldMkLst>
      </pc:sldChg>
      <pc:sldChg chg="add del">
        <pc:chgData name="Sarah Gothard" userId="0e53f415fda5f162" providerId="LiveId" clId="{861869F3-415B-4001-A17B-EA99A902F6E7}" dt="2019-11-06T13:39:16.233" v="53" actId="2696"/>
        <pc:sldMkLst>
          <pc:docMk/>
          <pc:sldMk cId="901938516" sldId="273"/>
        </pc:sldMkLst>
      </pc:sldChg>
      <pc:sldChg chg="add del">
        <pc:chgData name="Sarah Gothard" userId="0e53f415fda5f162" providerId="LiveId" clId="{861869F3-415B-4001-A17B-EA99A902F6E7}" dt="2019-11-06T13:39:16.238" v="54" actId="2696"/>
        <pc:sldMkLst>
          <pc:docMk/>
          <pc:sldMk cId="325520084" sldId="274"/>
        </pc:sldMkLst>
      </pc:sldChg>
    </pc:docChg>
  </pc:docChgLst>
  <pc:docChgLst>
    <pc:chgData name="Sarah Gothard" userId="0e53f415fda5f162" providerId="LiveId" clId="{7083309C-48F6-4A65-B289-C08F7BB4AE8F}"/>
    <pc:docChg chg="undo custSel mod modSld">
      <pc:chgData name="Sarah Gothard" userId="0e53f415fda5f162" providerId="LiveId" clId="{7083309C-48F6-4A65-B289-C08F7BB4AE8F}" dt="2019-11-06T13:38:19.775" v="20" actId="26606"/>
      <pc:docMkLst>
        <pc:docMk/>
      </pc:docMkLst>
      <pc:sldChg chg="addSp modSp mod setBg">
        <pc:chgData name="Sarah Gothard" userId="0e53f415fda5f162" providerId="LiveId" clId="{7083309C-48F6-4A65-B289-C08F7BB4AE8F}" dt="2019-11-06T13:37:27.172" v="0" actId="26606"/>
        <pc:sldMkLst>
          <pc:docMk/>
          <pc:sldMk cId="617972892" sldId="256"/>
        </pc:sldMkLst>
        <pc:spChg chg="mod ord">
          <ac:chgData name="Sarah Gothard" userId="0e53f415fda5f162" providerId="LiveId" clId="{7083309C-48F6-4A65-B289-C08F7BB4AE8F}" dt="2019-11-06T13:37:27.172" v="0" actId="26606"/>
          <ac:spMkLst>
            <pc:docMk/>
            <pc:sldMk cId="617972892" sldId="256"/>
            <ac:spMk id="4" creationId="{CBAC5164-CB9D-4B8D-A339-71620BE297C0}"/>
          </ac:spMkLst>
        </pc:spChg>
        <pc:spChg chg="add">
          <ac:chgData name="Sarah Gothard" userId="0e53f415fda5f162" providerId="LiveId" clId="{7083309C-48F6-4A65-B289-C08F7BB4AE8F}" dt="2019-11-06T13:37:27.172" v="0" actId="26606"/>
          <ac:spMkLst>
            <pc:docMk/>
            <pc:sldMk cId="617972892" sldId="256"/>
            <ac:spMk id="10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27.172" v="0" actId="26606"/>
          <ac:spMkLst>
            <pc:docMk/>
            <pc:sldMk cId="617972892" sldId="256"/>
            <ac:spMk id="12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27.172" v="0" actId="26606"/>
          <ac:picMkLst>
            <pc:docMk/>
            <pc:sldMk cId="617972892" sldId="256"/>
            <ac:picMk id="5" creationId="{DB4A4C97-9CDE-4114-B6E0-EDA583D0DF2A}"/>
          </ac:picMkLst>
        </pc:picChg>
      </pc:sldChg>
      <pc:sldChg chg="addSp modSp mod setBg">
        <pc:chgData name="Sarah Gothard" userId="0e53f415fda5f162" providerId="LiveId" clId="{7083309C-48F6-4A65-B289-C08F7BB4AE8F}" dt="2019-11-06T13:37:29.252" v="1" actId="26606"/>
        <pc:sldMkLst>
          <pc:docMk/>
          <pc:sldMk cId="1365985354" sldId="257"/>
        </pc:sldMkLst>
        <pc:spChg chg="mod ord">
          <ac:chgData name="Sarah Gothard" userId="0e53f415fda5f162" providerId="LiveId" clId="{7083309C-48F6-4A65-B289-C08F7BB4AE8F}" dt="2019-11-06T13:37:29.252" v="1" actId="26606"/>
          <ac:spMkLst>
            <pc:docMk/>
            <pc:sldMk cId="1365985354" sldId="257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29.252" v="1" actId="26606"/>
          <ac:spMkLst>
            <pc:docMk/>
            <pc:sldMk cId="1365985354" sldId="257"/>
            <ac:spMk id="12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29.252" v="1" actId="26606"/>
          <ac:spMkLst>
            <pc:docMk/>
            <pc:sldMk cId="1365985354" sldId="257"/>
            <ac:spMk id="14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29.252" v="1" actId="26606"/>
          <ac:picMkLst>
            <pc:docMk/>
            <pc:sldMk cId="1365985354" sldId="257"/>
            <ac:picMk id="7" creationId="{D48B9E48-ACB1-428F-A8EE-01503ABE0D1A}"/>
          </ac:picMkLst>
        </pc:picChg>
      </pc:sldChg>
      <pc:sldChg chg="addSp modSp mod setBg">
        <pc:chgData name="Sarah Gothard" userId="0e53f415fda5f162" providerId="LiveId" clId="{7083309C-48F6-4A65-B289-C08F7BB4AE8F}" dt="2019-11-06T13:37:31.270" v="2" actId="26606"/>
        <pc:sldMkLst>
          <pc:docMk/>
          <pc:sldMk cId="239672669" sldId="258"/>
        </pc:sldMkLst>
        <pc:spChg chg="mod ord">
          <ac:chgData name="Sarah Gothard" userId="0e53f415fda5f162" providerId="LiveId" clId="{7083309C-48F6-4A65-B289-C08F7BB4AE8F}" dt="2019-11-06T13:37:31.270" v="2" actId="26606"/>
          <ac:spMkLst>
            <pc:docMk/>
            <pc:sldMk cId="239672669" sldId="258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31.270" v="2" actId="26606"/>
          <ac:spMkLst>
            <pc:docMk/>
            <pc:sldMk cId="239672669" sldId="258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31.270" v="2" actId="26606"/>
          <ac:spMkLst>
            <pc:docMk/>
            <pc:sldMk cId="239672669" sldId="258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31.270" v="2" actId="26606"/>
          <ac:picMkLst>
            <pc:docMk/>
            <pc:sldMk cId="239672669" sldId="258"/>
            <ac:picMk id="2" creationId="{7273E399-853B-4750-A8CC-C452A36A55BB}"/>
          </ac:picMkLst>
        </pc:picChg>
      </pc:sldChg>
      <pc:sldChg chg="addSp modSp mod setBg">
        <pc:chgData name="Sarah Gothard" userId="0e53f415fda5f162" providerId="LiveId" clId="{7083309C-48F6-4A65-B289-C08F7BB4AE8F}" dt="2019-11-06T13:37:33.424" v="3" actId="26606"/>
        <pc:sldMkLst>
          <pc:docMk/>
          <pc:sldMk cId="2336840601" sldId="259"/>
        </pc:sldMkLst>
        <pc:spChg chg="mod ord">
          <ac:chgData name="Sarah Gothard" userId="0e53f415fda5f162" providerId="LiveId" clId="{7083309C-48F6-4A65-B289-C08F7BB4AE8F}" dt="2019-11-06T13:37:33.424" v="3" actId="26606"/>
          <ac:spMkLst>
            <pc:docMk/>
            <pc:sldMk cId="2336840601" sldId="259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33.424" v="3" actId="26606"/>
          <ac:spMkLst>
            <pc:docMk/>
            <pc:sldMk cId="2336840601" sldId="259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33.424" v="3" actId="26606"/>
          <ac:spMkLst>
            <pc:docMk/>
            <pc:sldMk cId="2336840601" sldId="259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33.424" v="3" actId="26606"/>
          <ac:picMkLst>
            <pc:docMk/>
            <pc:sldMk cId="2336840601" sldId="259"/>
            <ac:picMk id="3" creationId="{332A83AD-8FA6-4055-8357-BAC6501190FD}"/>
          </ac:picMkLst>
        </pc:picChg>
      </pc:sldChg>
      <pc:sldChg chg="addSp modSp mod setBg">
        <pc:chgData name="Sarah Gothard" userId="0e53f415fda5f162" providerId="LiveId" clId="{7083309C-48F6-4A65-B289-C08F7BB4AE8F}" dt="2019-11-06T13:37:35.776" v="4" actId="26606"/>
        <pc:sldMkLst>
          <pc:docMk/>
          <pc:sldMk cId="3317275675" sldId="260"/>
        </pc:sldMkLst>
        <pc:spChg chg="mod ord">
          <ac:chgData name="Sarah Gothard" userId="0e53f415fda5f162" providerId="LiveId" clId="{7083309C-48F6-4A65-B289-C08F7BB4AE8F}" dt="2019-11-06T13:37:35.776" v="4" actId="26606"/>
          <ac:spMkLst>
            <pc:docMk/>
            <pc:sldMk cId="3317275675" sldId="260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35.776" v="4" actId="26606"/>
          <ac:spMkLst>
            <pc:docMk/>
            <pc:sldMk cId="3317275675" sldId="260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35.776" v="4" actId="26606"/>
          <ac:spMkLst>
            <pc:docMk/>
            <pc:sldMk cId="3317275675" sldId="260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35.776" v="4" actId="26606"/>
          <ac:picMkLst>
            <pc:docMk/>
            <pc:sldMk cId="3317275675" sldId="260"/>
            <ac:picMk id="2" creationId="{DE8E3D9A-12CC-4DDC-842B-4AB07E8BDAC7}"/>
          </ac:picMkLst>
        </pc:picChg>
      </pc:sldChg>
      <pc:sldChg chg="addSp modSp mod setBg">
        <pc:chgData name="Sarah Gothard" userId="0e53f415fda5f162" providerId="LiveId" clId="{7083309C-48F6-4A65-B289-C08F7BB4AE8F}" dt="2019-11-06T13:37:40.345" v="6" actId="26606"/>
        <pc:sldMkLst>
          <pc:docMk/>
          <pc:sldMk cId="2156479563" sldId="261"/>
        </pc:sldMkLst>
        <pc:spChg chg="mod ord">
          <ac:chgData name="Sarah Gothard" userId="0e53f415fda5f162" providerId="LiveId" clId="{7083309C-48F6-4A65-B289-C08F7BB4AE8F}" dt="2019-11-06T13:37:40.345" v="6" actId="26606"/>
          <ac:spMkLst>
            <pc:docMk/>
            <pc:sldMk cId="2156479563" sldId="261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40.345" v="6" actId="26606"/>
          <ac:spMkLst>
            <pc:docMk/>
            <pc:sldMk cId="2156479563" sldId="261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40.345" v="6" actId="26606"/>
          <ac:spMkLst>
            <pc:docMk/>
            <pc:sldMk cId="2156479563" sldId="261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40.345" v="6" actId="26606"/>
          <ac:picMkLst>
            <pc:docMk/>
            <pc:sldMk cId="2156479563" sldId="261"/>
            <ac:picMk id="2" creationId="{C95DDFCF-5146-4E59-ACF1-F9E673CDAF3A}"/>
          </ac:picMkLst>
        </pc:picChg>
      </pc:sldChg>
      <pc:sldChg chg="addSp modSp mod setBg">
        <pc:chgData name="Sarah Gothard" userId="0e53f415fda5f162" providerId="LiveId" clId="{7083309C-48F6-4A65-B289-C08F7BB4AE8F}" dt="2019-11-06T13:37:47.942" v="7" actId="26606"/>
        <pc:sldMkLst>
          <pc:docMk/>
          <pc:sldMk cId="3013241742" sldId="262"/>
        </pc:sldMkLst>
        <pc:spChg chg="mod ord">
          <ac:chgData name="Sarah Gothard" userId="0e53f415fda5f162" providerId="LiveId" clId="{7083309C-48F6-4A65-B289-C08F7BB4AE8F}" dt="2019-11-06T13:37:47.942" v="7" actId="26606"/>
          <ac:spMkLst>
            <pc:docMk/>
            <pc:sldMk cId="3013241742" sldId="262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47.942" v="7" actId="26606"/>
          <ac:spMkLst>
            <pc:docMk/>
            <pc:sldMk cId="3013241742" sldId="262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47.942" v="7" actId="26606"/>
          <ac:spMkLst>
            <pc:docMk/>
            <pc:sldMk cId="3013241742" sldId="262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47.942" v="7" actId="26606"/>
          <ac:picMkLst>
            <pc:docMk/>
            <pc:sldMk cId="3013241742" sldId="262"/>
            <ac:picMk id="3" creationId="{0117568D-B8D6-4A11-8C17-CBEAD4601D8B}"/>
          </ac:picMkLst>
        </pc:picChg>
      </pc:sldChg>
      <pc:sldChg chg="addSp modSp mod setBg">
        <pc:chgData name="Sarah Gothard" userId="0e53f415fda5f162" providerId="LiveId" clId="{7083309C-48F6-4A65-B289-C08F7BB4AE8F}" dt="2019-11-06T13:37:50.334" v="8" actId="26606"/>
        <pc:sldMkLst>
          <pc:docMk/>
          <pc:sldMk cId="826246819" sldId="263"/>
        </pc:sldMkLst>
        <pc:spChg chg="mod ord">
          <ac:chgData name="Sarah Gothard" userId="0e53f415fda5f162" providerId="LiveId" clId="{7083309C-48F6-4A65-B289-C08F7BB4AE8F}" dt="2019-11-06T13:37:50.334" v="8" actId="26606"/>
          <ac:spMkLst>
            <pc:docMk/>
            <pc:sldMk cId="826246819" sldId="263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50.334" v="8" actId="26606"/>
          <ac:spMkLst>
            <pc:docMk/>
            <pc:sldMk cId="826246819" sldId="263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50.334" v="8" actId="26606"/>
          <ac:spMkLst>
            <pc:docMk/>
            <pc:sldMk cId="826246819" sldId="263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50.334" v="8" actId="26606"/>
          <ac:picMkLst>
            <pc:docMk/>
            <pc:sldMk cId="826246819" sldId="263"/>
            <ac:picMk id="2" creationId="{E75EE647-F1F4-4948-954D-C600D3A2DFCA}"/>
          </ac:picMkLst>
        </pc:picChg>
      </pc:sldChg>
      <pc:sldChg chg="addSp delSp modSp mod setBg">
        <pc:chgData name="Sarah Gothard" userId="0e53f415fda5f162" providerId="LiveId" clId="{7083309C-48F6-4A65-B289-C08F7BB4AE8F}" dt="2019-11-06T13:37:59.092" v="12" actId="26606"/>
        <pc:sldMkLst>
          <pc:docMk/>
          <pc:sldMk cId="3985814015" sldId="264"/>
        </pc:sldMkLst>
        <pc:spChg chg="mod ord">
          <ac:chgData name="Sarah Gothard" userId="0e53f415fda5f162" providerId="LiveId" clId="{7083309C-48F6-4A65-B289-C08F7BB4AE8F}" dt="2019-11-06T13:37:59.092" v="12" actId="26606"/>
          <ac:spMkLst>
            <pc:docMk/>
            <pc:sldMk cId="3985814015" sldId="264"/>
            <ac:spMk id="4" creationId="{F1A24578-963C-4A61-83C6-D17DD8E9C813}"/>
          </ac:spMkLst>
        </pc:spChg>
        <pc:spChg chg="add del">
          <ac:chgData name="Sarah Gothard" userId="0e53f415fda5f162" providerId="LiveId" clId="{7083309C-48F6-4A65-B289-C08F7BB4AE8F}" dt="2019-11-06T13:37:59.075" v="11" actId="26606"/>
          <ac:spMkLst>
            <pc:docMk/>
            <pc:sldMk cId="3985814015" sldId="264"/>
            <ac:spMk id="9" creationId="{B9FF99BD-075F-4761-A995-6FC574BD25EA}"/>
          </ac:spMkLst>
        </pc:spChg>
        <pc:spChg chg="add del">
          <ac:chgData name="Sarah Gothard" userId="0e53f415fda5f162" providerId="LiveId" clId="{7083309C-48F6-4A65-B289-C08F7BB4AE8F}" dt="2019-11-06T13:37:59.075" v="11" actId="26606"/>
          <ac:spMkLst>
            <pc:docMk/>
            <pc:sldMk cId="3985814015" sldId="264"/>
            <ac:spMk id="11" creationId="{A7B21A54-9BA3-4EA9-B460-5A829ADD9051}"/>
          </ac:spMkLst>
        </pc:spChg>
        <pc:spChg chg="add del">
          <ac:chgData name="Sarah Gothard" userId="0e53f415fda5f162" providerId="LiveId" clId="{7083309C-48F6-4A65-B289-C08F7BB4AE8F}" dt="2019-11-06T13:37:59.075" v="11" actId="26606"/>
          <ac:spMkLst>
            <pc:docMk/>
            <pc:sldMk cId="3985814015" sldId="264"/>
            <ac:spMk id="13" creationId="{6FA8F714-B9D8-488A-8CCA-E9948FF913A9}"/>
          </ac:spMkLst>
        </pc:spChg>
        <pc:spChg chg="add">
          <ac:chgData name="Sarah Gothard" userId="0e53f415fda5f162" providerId="LiveId" clId="{7083309C-48F6-4A65-B289-C08F7BB4AE8F}" dt="2019-11-06T13:37:59.092" v="12" actId="26606"/>
          <ac:spMkLst>
            <pc:docMk/>
            <pc:sldMk cId="3985814015" sldId="264"/>
            <ac:spMk id="15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59.092" v="12" actId="26606"/>
          <ac:spMkLst>
            <pc:docMk/>
            <pc:sldMk cId="3985814015" sldId="264"/>
            <ac:spMk id="16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59.092" v="12" actId="26606"/>
          <ac:picMkLst>
            <pc:docMk/>
            <pc:sldMk cId="3985814015" sldId="264"/>
            <ac:picMk id="3" creationId="{BD1843DD-A5C3-48BD-BC3B-98EF4826CB11}"/>
          </ac:picMkLst>
        </pc:picChg>
      </pc:sldChg>
      <pc:sldChg chg="addSp modSp mod setBg">
        <pc:chgData name="Sarah Gothard" userId="0e53f415fda5f162" providerId="LiveId" clId="{7083309C-48F6-4A65-B289-C08F7BB4AE8F}" dt="2019-11-06T13:38:02.399" v="13" actId="26606"/>
        <pc:sldMkLst>
          <pc:docMk/>
          <pc:sldMk cId="770727374" sldId="265"/>
        </pc:sldMkLst>
        <pc:spChg chg="mod ord">
          <ac:chgData name="Sarah Gothard" userId="0e53f415fda5f162" providerId="LiveId" clId="{7083309C-48F6-4A65-B289-C08F7BB4AE8F}" dt="2019-11-06T13:38:02.399" v="13" actId="26606"/>
          <ac:spMkLst>
            <pc:docMk/>
            <pc:sldMk cId="770727374" sldId="265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02.399" v="13" actId="26606"/>
          <ac:spMkLst>
            <pc:docMk/>
            <pc:sldMk cId="770727374" sldId="265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02.399" v="13" actId="26606"/>
          <ac:spMkLst>
            <pc:docMk/>
            <pc:sldMk cId="770727374" sldId="265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02.399" v="13" actId="26606"/>
          <ac:picMkLst>
            <pc:docMk/>
            <pc:sldMk cId="770727374" sldId="265"/>
            <ac:picMk id="2" creationId="{1CDB0B6B-2998-480A-A803-4E9E27167AD8}"/>
          </ac:picMkLst>
        </pc:picChg>
      </pc:sldChg>
      <pc:sldChg chg="addSp modSp mod setBg">
        <pc:chgData name="Sarah Gothard" userId="0e53f415fda5f162" providerId="LiveId" clId="{7083309C-48F6-4A65-B289-C08F7BB4AE8F}" dt="2019-11-06T13:38:06.749" v="15" actId="26606"/>
        <pc:sldMkLst>
          <pc:docMk/>
          <pc:sldMk cId="1267092190" sldId="266"/>
        </pc:sldMkLst>
        <pc:spChg chg="mod ord">
          <ac:chgData name="Sarah Gothard" userId="0e53f415fda5f162" providerId="LiveId" clId="{7083309C-48F6-4A65-B289-C08F7BB4AE8F}" dt="2019-11-06T13:38:06.749" v="15" actId="26606"/>
          <ac:spMkLst>
            <pc:docMk/>
            <pc:sldMk cId="1267092190" sldId="266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06.749" v="15" actId="26606"/>
          <ac:spMkLst>
            <pc:docMk/>
            <pc:sldMk cId="1267092190" sldId="266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06.749" v="15" actId="26606"/>
          <ac:spMkLst>
            <pc:docMk/>
            <pc:sldMk cId="1267092190" sldId="266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06.749" v="15" actId="26606"/>
          <ac:picMkLst>
            <pc:docMk/>
            <pc:sldMk cId="1267092190" sldId="266"/>
            <ac:picMk id="2" creationId="{1E26B496-8ED1-483F-B616-4EDA65FBA707}"/>
          </ac:picMkLst>
        </pc:picChg>
      </pc:sldChg>
      <pc:sldChg chg="addSp modSp mod setBg">
        <pc:chgData name="Sarah Gothard" userId="0e53f415fda5f162" providerId="LiveId" clId="{7083309C-48F6-4A65-B289-C08F7BB4AE8F}" dt="2019-11-06T13:38:10.538" v="16" actId="26606"/>
        <pc:sldMkLst>
          <pc:docMk/>
          <pc:sldMk cId="1435693209" sldId="267"/>
        </pc:sldMkLst>
        <pc:spChg chg="mod ord">
          <ac:chgData name="Sarah Gothard" userId="0e53f415fda5f162" providerId="LiveId" clId="{7083309C-48F6-4A65-B289-C08F7BB4AE8F}" dt="2019-11-06T13:38:10.538" v="16" actId="26606"/>
          <ac:spMkLst>
            <pc:docMk/>
            <pc:sldMk cId="1435693209" sldId="267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10.538" v="16" actId="26606"/>
          <ac:spMkLst>
            <pc:docMk/>
            <pc:sldMk cId="1435693209" sldId="267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10.538" v="16" actId="26606"/>
          <ac:spMkLst>
            <pc:docMk/>
            <pc:sldMk cId="1435693209" sldId="267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10.538" v="16" actId="26606"/>
          <ac:picMkLst>
            <pc:docMk/>
            <pc:sldMk cId="1435693209" sldId="267"/>
            <ac:picMk id="2" creationId="{37013B25-82D0-465A-8606-4C8A006A2A6B}"/>
          </ac:picMkLst>
        </pc:picChg>
      </pc:sldChg>
      <pc:sldChg chg="addSp modSp mod setBg">
        <pc:chgData name="Sarah Gothard" userId="0e53f415fda5f162" providerId="LiveId" clId="{7083309C-48F6-4A65-B289-C08F7BB4AE8F}" dt="2019-11-06T13:37:38.311" v="5" actId="26606"/>
        <pc:sldMkLst>
          <pc:docMk/>
          <pc:sldMk cId="3798280519" sldId="268"/>
        </pc:sldMkLst>
        <pc:spChg chg="mod ord">
          <ac:chgData name="Sarah Gothard" userId="0e53f415fda5f162" providerId="LiveId" clId="{7083309C-48F6-4A65-B289-C08F7BB4AE8F}" dt="2019-11-06T13:37:38.311" v="5" actId="26606"/>
          <ac:spMkLst>
            <pc:docMk/>
            <pc:sldMk cId="3798280519" sldId="268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38.311" v="5" actId="26606"/>
          <ac:spMkLst>
            <pc:docMk/>
            <pc:sldMk cId="3798280519" sldId="268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38.311" v="5" actId="26606"/>
          <ac:spMkLst>
            <pc:docMk/>
            <pc:sldMk cId="3798280519" sldId="268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38.311" v="5" actId="26606"/>
          <ac:picMkLst>
            <pc:docMk/>
            <pc:sldMk cId="3798280519" sldId="268"/>
            <ac:picMk id="2" creationId="{EE69CEF7-BF75-47C7-B894-CFA4CC1BEACF}"/>
          </ac:picMkLst>
        </pc:picChg>
      </pc:sldChg>
      <pc:sldChg chg="addSp modSp mod setBg">
        <pc:chgData name="Sarah Gothard" userId="0e53f415fda5f162" providerId="LiveId" clId="{7083309C-48F6-4A65-B289-C08F7BB4AE8F}" dt="2019-11-06T13:37:52.419" v="9" actId="26606"/>
        <pc:sldMkLst>
          <pc:docMk/>
          <pc:sldMk cId="451812506" sldId="269"/>
        </pc:sldMkLst>
        <pc:spChg chg="mod ord">
          <ac:chgData name="Sarah Gothard" userId="0e53f415fda5f162" providerId="LiveId" clId="{7083309C-48F6-4A65-B289-C08F7BB4AE8F}" dt="2019-11-06T13:37:52.419" v="9" actId="26606"/>
          <ac:spMkLst>
            <pc:docMk/>
            <pc:sldMk cId="451812506" sldId="269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7:52.419" v="9" actId="26606"/>
          <ac:spMkLst>
            <pc:docMk/>
            <pc:sldMk cId="451812506" sldId="269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7:52.419" v="9" actId="26606"/>
          <ac:spMkLst>
            <pc:docMk/>
            <pc:sldMk cId="451812506" sldId="269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7:52.419" v="9" actId="26606"/>
          <ac:picMkLst>
            <pc:docMk/>
            <pc:sldMk cId="451812506" sldId="269"/>
            <ac:picMk id="2" creationId="{C95DDFCF-5146-4E59-ACF1-F9E673CDAF3A}"/>
          </ac:picMkLst>
        </pc:picChg>
      </pc:sldChg>
      <pc:sldChg chg="addSp modSp mod setBg">
        <pc:chgData name="Sarah Gothard" userId="0e53f415fda5f162" providerId="LiveId" clId="{7083309C-48F6-4A65-B289-C08F7BB4AE8F}" dt="2019-11-06T13:38:04.422" v="14" actId="26606"/>
        <pc:sldMkLst>
          <pc:docMk/>
          <pc:sldMk cId="2725467282" sldId="270"/>
        </pc:sldMkLst>
        <pc:spChg chg="mod ord">
          <ac:chgData name="Sarah Gothard" userId="0e53f415fda5f162" providerId="LiveId" clId="{7083309C-48F6-4A65-B289-C08F7BB4AE8F}" dt="2019-11-06T13:38:04.422" v="14" actId="26606"/>
          <ac:spMkLst>
            <pc:docMk/>
            <pc:sldMk cId="2725467282" sldId="270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04.422" v="14" actId="26606"/>
          <ac:spMkLst>
            <pc:docMk/>
            <pc:sldMk cId="2725467282" sldId="270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04.422" v="14" actId="26606"/>
          <ac:spMkLst>
            <pc:docMk/>
            <pc:sldMk cId="2725467282" sldId="270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04.422" v="14" actId="26606"/>
          <ac:picMkLst>
            <pc:docMk/>
            <pc:sldMk cId="2725467282" sldId="270"/>
            <ac:picMk id="2" creationId="{C95DDFCF-5146-4E59-ACF1-F9E673CDAF3A}"/>
          </ac:picMkLst>
        </pc:picChg>
      </pc:sldChg>
      <pc:sldChg chg="addSp modSp mod setBg">
        <pc:chgData name="Sarah Gothard" userId="0e53f415fda5f162" providerId="LiveId" clId="{7083309C-48F6-4A65-B289-C08F7BB4AE8F}" dt="2019-11-06T13:38:12.639" v="17" actId="26606"/>
        <pc:sldMkLst>
          <pc:docMk/>
          <pc:sldMk cId="403387691" sldId="271"/>
        </pc:sldMkLst>
        <pc:spChg chg="mod ord">
          <ac:chgData name="Sarah Gothard" userId="0e53f415fda5f162" providerId="LiveId" clId="{7083309C-48F6-4A65-B289-C08F7BB4AE8F}" dt="2019-11-06T13:38:12.639" v="17" actId="26606"/>
          <ac:spMkLst>
            <pc:docMk/>
            <pc:sldMk cId="403387691" sldId="271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12.639" v="17" actId="26606"/>
          <ac:spMkLst>
            <pc:docMk/>
            <pc:sldMk cId="403387691" sldId="271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12.639" v="17" actId="26606"/>
          <ac:spMkLst>
            <pc:docMk/>
            <pc:sldMk cId="403387691" sldId="271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12.639" v="17" actId="26606"/>
          <ac:picMkLst>
            <pc:docMk/>
            <pc:sldMk cId="403387691" sldId="271"/>
            <ac:picMk id="2" creationId="{C95DDFCF-5146-4E59-ACF1-F9E673CDAF3A}"/>
          </ac:picMkLst>
        </pc:picChg>
      </pc:sldChg>
      <pc:sldChg chg="addSp modSp mod setBg">
        <pc:chgData name="Sarah Gothard" userId="0e53f415fda5f162" providerId="LiveId" clId="{7083309C-48F6-4A65-B289-C08F7BB4AE8F}" dt="2019-11-06T13:38:15.009" v="18" actId="26606"/>
        <pc:sldMkLst>
          <pc:docMk/>
          <pc:sldMk cId="461024873" sldId="272"/>
        </pc:sldMkLst>
        <pc:spChg chg="mod ord">
          <ac:chgData name="Sarah Gothard" userId="0e53f415fda5f162" providerId="LiveId" clId="{7083309C-48F6-4A65-B289-C08F7BB4AE8F}" dt="2019-11-06T13:38:15.009" v="18" actId="26606"/>
          <ac:spMkLst>
            <pc:docMk/>
            <pc:sldMk cId="461024873" sldId="272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15.009" v="18" actId="26606"/>
          <ac:spMkLst>
            <pc:docMk/>
            <pc:sldMk cId="461024873" sldId="272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15.009" v="18" actId="26606"/>
          <ac:spMkLst>
            <pc:docMk/>
            <pc:sldMk cId="461024873" sldId="272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15.009" v="18" actId="26606"/>
          <ac:picMkLst>
            <pc:docMk/>
            <pc:sldMk cId="461024873" sldId="272"/>
            <ac:picMk id="2" creationId="{5DE307A5-77A5-42B4-A5AE-82A3B1E695FD}"/>
          </ac:picMkLst>
        </pc:picChg>
      </pc:sldChg>
      <pc:sldChg chg="addSp modSp mod setBg">
        <pc:chgData name="Sarah Gothard" userId="0e53f415fda5f162" providerId="LiveId" clId="{7083309C-48F6-4A65-B289-C08F7BB4AE8F}" dt="2019-11-06T13:38:17.523" v="19" actId="26606"/>
        <pc:sldMkLst>
          <pc:docMk/>
          <pc:sldMk cId="901938516" sldId="273"/>
        </pc:sldMkLst>
        <pc:spChg chg="mod ord">
          <ac:chgData name="Sarah Gothard" userId="0e53f415fda5f162" providerId="LiveId" clId="{7083309C-48F6-4A65-B289-C08F7BB4AE8F}" dt="2019-11-06T13:38:17.523" v="19" actId="26606"/>
          <ac:spMkLst>
            <pc:docMk/>
            <pc:sldMk cId="901938516" sldId="273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17.523" v="19" actId="26606"/>
          <ac:spMkLst>
            <pc:docMk/>
            <pc:sldMk cId="901938516" sldId="273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17.523" v="19" actId="26606"/>
          <ac:spMkLst>
            <pc:docMk/>
            <pc:sldMk cId="901938516" sldId="273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17.523" v="19" actId="26606"/>
          <ac:picMkLst>
            <pc:docMk/>
            <pc:sldMk cId="901938516" sldId="273"/>
            <ac:picMk id="2" creationId="{6AAFA1FF-CB8B-47DD-A406-1D18937694EC}"/>
          </ac:picMkLst>
        </pc:picChg>
      </pc:sldChg>
      <pc:sldChg chg="addSp modSp mod setBg">
        <pc:chgData name="Sarah Gothard" userId="0e53f415fda5f162" providerId="LiveId" clId="{7083309C-48F6-4A65-B289-C08F7BB4AE8F}" dt="2019-11-06T13:38:19.775" v="20" actId="26606"/>
        <pc:sldMkLst>
          <pc:docMk/>
          <pc:sldMk cId="325520084" sldId="274"/>
        </pc:sldMkLst>
        <pc:spChg chg="mod ord">
          <ac:chgData name="Sarah Gothard" userId="0e53f415fda5f162" providerId="LiveId" clId="{7083309C-48F6-4A65-B289-C08F7BB4AE8F}" dt="2019-11-06T13:38:19.775" v="20" actId="26606"/>
          <ac:spMkLst>
            <pc:docMk/>
            <pc:sldMk cId="325520084" sldId="274"/>
            <ac:spMk id="4" creationId="{F1A24578-963C-4A61-83C6-D17DD8E9C813}"/>
          </ac:spMkLst>
        </pc:spChg>
        <pc:spChg chg="add">
          <ac:chgData name="Sarah Gothard" userId="0e53f415fda5f162" providerId="LiveId" clId="{7083309C-48F6-4A65-B289-C08F7BB4AE8F}" dt="2019-11-06T13:38:19.775" v="20" actId="26606"/>
          <ac:spMkLst>
            <pc:docMk/>
            <pc:sldMk cId="325520084" sldId="274"/>
            <ac:spMk id="9" creationId="{32BC26D8-82FB-445E-AA49-62A77D7C1EE0}"/>
          </ac:spMkLst>
        </pc:spChg>
        <pc:spChg chg="add">
          <ac:chgData name="Sarah Gothard" userId="0e53f415fda5f162" providerId="LiveId" clId="{7083309C-48F6-4A65-B289-C08F7BB4AE8F}" dt="2019-11-06T13:38:19.775" v="20" actId="26606"/>
          <ac:spMkLst>
            <pc:docMk/>
            <pc:sldMk cId="325520084" sldId="274"/>
            <ac:spMk id="11" creationId="{CB44330D-EA18-4254-AA95-EB49948539B8}"/>
          </ac:spMkLst>
        </pc:spChg>
        <pc:picChg chg="mod">
          <ac:chgData name="Sarah Gothard" userId="0e53f415fda5f162" providerId="LiveId" clId="{7083309C-48F6-4A65-B289-C08F7BB4AE8F}" dt="2019-11-06T13:38:19.775" v="20" actId="26606"/>
          <ac:picMkLst>
            <pc:docMk/>
            <pc:sldMk cId="325520084" sldId="274"/>
            <ac:picMk id="2" creationId="{C95DDFCF-5146-4E59-ACF1-F9E673CDA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A54FE4-1A54-48ED-9F0E-114ADB260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34EF0A-6FA9-49BC-9004-E4BEE5DBC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59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13E91A-A77B-4C1D-BBF7-C3BA38441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633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DB9ED1-5336-4DC4-A0DF-6DF9A3A25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727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1CF5CE-5DEC-4216-B9B9-36EFCB865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0244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8205E1-14F9-4C05-97B0-33B04F711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0611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5C12E6-6DBA-48D9-A2E0-5CBF4594A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761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F4C3B6-174D-490F-93F5-99839B22A0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61397"/>
            <a:ext cx="10905066" cy="31352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4076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897229-E44B-4A98-903A-77C80846A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297" y="480060"/>
            <a:ext cx="10309280" cy="587628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A0047-FB65-4443-A919-5E4BF11F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9395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2019-11-06T13:52:18Z</dcterms:created>
  <dcterms:modified xsi:type="dcterms:W3CDTF">2019-11-06T13:52:40Z</dcterms:modified>
</cp:coreProperties>
</file>