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9"/>
  </p:notesMasterIdLst>
  <p:handoutMasterIdLst>
    <p:handoutMasterId r:id="rId20"/>
  </p:handoutMasterIdLst>
  <p:sldIdLst>
    <p:sldId id="339" r:id="rId3"/>
    <p:sldId id="334" r:id="rId4"/>
    <p:sldId id="323" r:id="rId5"/>
    <p:sldId id="341" r:id="rId6"/>
    <p:sldId id="350" r:id="rId7"/>
    <p:sldId id="351" r:id="rId8"/>
    <p:sldId id="352" r:id="rId9"/>
    <p:sldId id="353" r:id="rId10"/>
    <p:sldId id="346" r:id="rId11"/>
    <p:sldId id="347" r:id="rId12"/>
    <p:sldId id="348" r:id="rId13"/>
    <p:sldId id="349" r:id="rId14"/>
    <p:sldId id="342" r:id="rId15"/>
    <p:sldId id="343" r:id="rId16"/>
    <p:sldId id="354" r:id="rId17"/>
    <p:sldId id="35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23"/>
            <p14:sldId id="341"/>
            <p14:sldId id="350"/>
            <p14:sldId id="351"/>
            <p14:sldId id="352"/>
            <p14:sldId id="353"/>
            <p14:sldId id="346"/>
            <p14:sldId id="347"/>
            <p14:sldId id="348"/>
            <p14:sldId id="349"/>
            <p14:sldId id="342"/>
            <p14:sldId id="343"/>
            <p14:sldId id="354"/>
            <p14:sldId id="35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7/12/2025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7/12/2025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7/12/2025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7/12/2025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7/12/2025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7/12/2025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7/12/2025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7/12/2025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7/12/2025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7/12/2025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7/12/2025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7/12/2025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7/12/2025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7/12/2025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7/12/2025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7/12/2025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1640A3-50BE-AE60-B249-D5FF42FE7B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1943185"/>
            <a:ext cx="10905066" cy="297163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defTabSz="914400">
              <a:spcAft>
                <a:spcPts val="600"/>
              </a:spcAft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FFA27-3893-0C49-2096-B8ED510F1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D690EBE-4602-73B1-EEFB-F9DA8A36B97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925582"/>
            <a:ext cx="12192000" cy="500683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BD9EA-5387-D638-4264-B35E973F5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6774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EF489-C53F-5458-A7A9-BED6E5802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3CBD561-7595-30DA-57AC-6B8F40BFC45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836027"/>
            <a:ext cx="12192000" cy="518594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025965-938D-D142-CB02-FC8F4FB1D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72546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4DDA3-F59D-2DD6-3BB8-FE3CC74AB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2DBE0AF-A114-D4E0-582F-AC742C43DFD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51186"/>
            <a:ext cx="12192000" cy="535562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254754-D4FB-2020-ABC4-93612E0A2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72340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F88AE-9708-6623-2E70-A1A6012BB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3EF7FBA-EB6E-23FC-2BD6-253B954B891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826601"/>
            <a:ext cx="12192000" cy="520479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525591-E983-64E6-81E8-87F9EA628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18948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8734C-7E57-A7DF-CE7D-645BE53959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991AC85-F008-B350-C66C-83206041D2C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41759"/>
            <a:ext cx="12192000" cy="537448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4F1C1E-5670-9BF4-71EA-1FA60BD9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95779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4010E-CAE5-1EE5-6C75-EA3914C77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CDEE653-3B61-2312-2B52-1F493088CA3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18192"/>
            <a:ext cx="12192000" cy="542161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076013-23BB-A3C8-CDD4-28AB2A84C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24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949EA-20E1-9456-62F8-82444C16B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B9C930A-EF78-36E7-18F6-A79F6F8A7CE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836027"/>
            <a:ext cx="12192000" cy="518594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296588-D4A2-466A-CD85-04E27F1C8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21679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66CF069-1509-B08A-E219-D44B61941A0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846933"/>
            <a:ext cx="12192000" cy="516413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0B06C-9EAE-2868-A71D-315F2B310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CE1DDA2-5C69-98BE-EF99-EADB0E6418F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666345"/>
            <a:ext cx="12192000" cy="552531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55D140-9A78-028D-E84F-9FA48DCD3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28454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DA45C-7298-EEB2-C6A6-4F574B486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204330A-8BFC-0F1C-6286-D4117BFD33C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680485"/>
            <a:ext cx="12192000" cy="549702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DA2B9C-36A9-74E9-2209-540BA8A4C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48991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6342B-CA88-FD63-BB50-8F82954BD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6D5FA3B-F143-A78B-29F6-7A769F08DD9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689912"/>
            <a:ext cx="12192000" cy="547817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E3ADDE-F241-2774-42D4-85E622B2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61788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C5348-7431-044F-6096-71019929E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71A3F4B-2493-EB69-C226-0BC81BFF51B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953862"/>
            <a:ext cx="12192000" cy="495027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E749DC-C8F8-FC12-60EF-9DD0DE35A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58779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5E10A-E745-EDBA-8A7B-641491F08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EDFAEAC-5189-9A8D-D21F-8A96EE4EDD2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32333"/>
            <a:ext cx="12192000" cy="539333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F7948B-28AE-2989-5B73-650FD7FBF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812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44CDC-CCE0-0BB5-7588-CEB45A96F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E4A60D2-FCEF-3403-527F-622F0E40560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878448"/>
            <a:ext cx="12192000" cy="51011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D090C1-B5A7-1229-C2B3-880515C6D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68010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D1853-0B47-FBA7-BD25-D470B0714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6A4716F-9C5B-CD2B-598E-594B771FE4B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60613"/>
            <a:ext cx="12192000" cy="533677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291FCE-223D-3D6E-BAD9-26CE463FE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80472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75</Words>
  <Application>Microsoft Office PowerPoint</Application>
  <PresentationFormat>Widescreen</PresentationFormat>
  <Paragraphs>18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21</cp:revision>
  <dcterms:created xsi:type="dcterms:W3CDTF">2019-10-21T12:59:19Z</dcterms:created>
  <dcterms:modified xsi:type="dcterms:W3CDTF">2025-07-13T01:52:34Z</dcterms:modified>
</cp:coreProperties>
</file>