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F1213-8A1E-4D41-BA5E-3ED55EED3AEB}" v="1" dt="2022-04-15T18:57:28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B0F1213-8A1E-4D41-BA5E-3ED55EED3AEB}"/>
    <pc:docChg chg="custSel addSld delSld modSld">
      <pc:chgData name="Sarah Gothard" userId="0e53f415fda5f162" providerId="LiveId" clId="{5B0F1213-8A1E-4D41-BA5E-3ED55EED3AEB}" dt="2022-04-15T19:00:28.692" v="44" actId="26606"/>
      <pc:docMkLst>
        <pc:docMk/>
      </pc:docMkLst>
      <pc:sldChg chg="addSp delSp modSp mod">
        <pc:chgData name="Sarah Gothard" userId="0e53f415fda5f162" providerId="LiveId" clId="{5B0F1213-8A1E-4D41-BA5E-3ED55EED3AEB}" dt="2022-04-15T18:53:08.374" v="4" actId="26606"/>
        <pc:sldMkLst>
          <pc:docMk/>
          <pc:sldMk cId="4119332043" sldId="256"/>
        </pc:sldMkLst>
        <pc:spChg chg="ord">
          <ac:chgData name="Sarah Gothard" userId="0e53f415fda5f162" providerId="LiveId" clId="{5B0F1213-8A1E-4D41-BA5E-3ED55EED3AEB}" dt="2022-04-15T18:53:08.374" v="4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5B0F1213-8A1E-4D41-BA5E-3ED55EED3AEB}" dt="2022-04-15T18:53:08.374" v="4" actId="26606"/>
          <ac:spMkLst>
            <pc:docMk/>
            <pc:sldMk cId="4119332043" sldId="256"/>
            <ac:spMk id="80" creationId="{32BC26D8-82FB-445E-AA49-62A77D7C1EE0}"/>
          </ac:spMkLst>
        </pc:spChg>
        <pc:spChg chg="del">
          <ac:chgData name="Sarah Gothard" userId="0e53f415fda5f162" providerId="LiveId" clId="{5B0F1213-8A1E-4D41-BA5E-3ED55EED3AEB}" dt="2022-04-15T18:53:08.374" v="4" actId="26606"/>
          <ac:spMkLst>
            <pc:docMk/>
            <pc:sldMk cId="4119332043" sldId="256"/>
            <ac:spMk id="82" creationId="{CB44330D-EA18-4254-AA95-EB49948539B8}"/>
          </ac:spMkLst>
        </pc:spChg>
        <pc:spChg chg="add">
          <ac:chgData name="Sarah Gothard" userId="0e53f415fda5f162" providerId="LiveId" clId="{5B0F1213-8A1E-4D41-BA5E-3ED55EED3AEB}" dt="2022-04-15T18:53:08.374" v="4" actId="26606"/>
          <ac:spMkLst>
            <pc:docMk/>
            <pc:sldMk cId="4119332043" sldId="256"/>
            <ac:spMk id="87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3:08.374" v="4" actId="26606"/>
          <ac:spMkLst>
            <pc:docMk/>
            <pc:sldMk cId="4119332043" sldId="256"/>
            <ac:spMk id="89" creationId="{CB44330D-EA18-4254-AA95-EB49948539B8}"/>
          </ac:spMkLst>
        </pc:spChg>
        <pc:picChg chg="del">
          <ac:chgData name="Sarah Gothard" userId="0e53f415fda5f162" providerId="LiveId" clId="{5B0F1213-8A1E-4D41-BA5E-3ED55EED3AEB}" dt="2022-04-15T18:53:06.631" v="2" actId="478"/>
          <ac:picMkLst>
            <pc:docMk/>
            <pc:sldMk cId="4119332043" sldId="256"/>
            <ac:picMk id="7" creationId="{BCD0B798-258C-45B6-8D65-86AF00E75F26}"/>
          </ac:picMkLst>
        </pc:picChg>
        <pc:picChg chg="add mod">
          <ac:chgData name="Sarah Gothard" userId="0e53f415fda5f162" providerId="LiveId" clId="{5B0F1213-8A1E-4D41-BA5E-3ED55EED3AEB}" dt="2022-04-15T18:53:08.374" v="4" actId="26606"/>
          <ac:picMkLst>
            <pc:docMk/>
            <pc:sldMk cId="4119332043" sldId="256"/>
            <ac:picMk id="9" creationId="{E2212A05-5D50-4931-AA3F-D2469B149183}"/>
          </ac:picMkLst>
        </pc:picChg>
      </pc:sldChg>
      <pc:sldChg chg="addSp delSp modSp mod">
        <pc:chgData name="Sarah Gothard" userId="0e53f415fda5f162" providerId="LiveId" clId="{5B0F1213-8A1E-4D41-BA5E-3ED55EED3AEB}" dt="2022-04-15T18:53:55.885" v="9" actId="27614"/>
        <pc:sldMkLst>
          <pc:docMk/>
          <pc:sldMk cId="1672149729" sldId="277"/>
        </pc:sldMkLst>
        <pc:spChg chg="ord">
          <ac:chgData name="Sarah Gothard" userId="0e53f415fda5f162" providerId="LiveId" clId="{5B0F1213-8A1E-4D41-BA5E-3ED55EED3AEB}" dt="2022-04-15T18:53:29.210" v="6" actId="26606"/>
          <ac:spMkLst>
            <pc:docMk/>
            <pc:sldMk cId="1672149729" sldId="277"/>
            <ac:spMk id="4" creationId="{CA1E9C5A-0E17-49F5-922C-0F2461BF9B83}"/>
          </ac:spMkLst>
        </pc:spChg>
        <pc:spChg chg="add del mod">
          <ac:chgData name="Sarah Gothard" userId="0e53f415fda5f162" providerId="LiveId" clId="{5B0F1213-8A1E-4D41-BA5E-3ED55EED3AEB}" dt="2022-04-15T18:53:29.210" v="6" actId="26606"/>
          <ac:spMkLst>
            <pc:docMk/>
            <pc:sldMk cId="1672149729" sldId="277"/>
            <ac:spMk id="9" creationId="{7C837A66-837B-4DD6-9429-9C50AC877AA1}"/>
          </ac:spMkLst>
        </pc:spChg>
        <pc:spChg chg="del">
          <ac:chgData name="Sarah Gothard" userId="0e53f415fda5f162" providerId="LiveId" clId="{5B0F1213-8A1E-4D41-BA5E-3ED55EED3AEB}" dt="2022-04-15T18:53:29.210" v="6" actId="26606"/>
          <ac:spMkLst>
            <pc:docMk/>
            <pc:sldMk cId="1672149729" sldId="277"/>
            <ac:spMk id="25" creationId="{32BC26D8-82FB-445E-AA49-62A77D7C1EE0}"/>
          </ac:spMkLst>
        </pc:spChg>
        <pc:spChg chg="del">
          <ac:chgData name="Sarah Gothard" userId="0e53f415fda5f162" providerId="LiveId" clId="{5B0F1213-8A1E-4D41-BA5E-3ED55EED3AEB}" dt="2022-04-15T18:53:29.210" v="6" actId="26606"/>
          <ac:spMkLst>
            <pc:docMk/>
            <pc:sldMk cId="1672149729" sldId="277"/>
            <ac:spMk id="27" creationId="{CB44330D-EA18-4254-AA95-EB49948539B8}"/>
          </ac:spMkLst>
        </pc:spChg>
        <pc:spChg chg="add">
          <ac:chgData name="Sarah Gothard" userId="0e53f415fda5f162" providerId="LiveId" clId="{5B0F1213-8A1E-4D41-BA5E-3ED55EED3AEB}" dt="2022-04-15T18:53:29.210" v="6" actId="26606"/>
          <ac:spMkLst>
            <pc:docMk/>
            <pc:sldMk cId="1672149729" sldId="277"/>
            <ac:spMk id="32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3:29.210" v="6" actId="26606"/>
          <ac:spMkLst>
            <pc:docMk/>
            <pc:sldMk cId="1672149729" sldId="277"/>
            <ac:spMk id="34" creationId="{CB44330D-EA18-4254-AA95-EB49948539B8}"/>
          </ac:spMkLst>
        </pc:spChg>
        <pc:picChg chg="del">
          <ac:chgData name="Sarah Gothard" userId="0e53f415fda5f162" providerId="LiveId" clId="{5B0F1213-8A1E-4D41-BA5E-3ED55EED3AEB}" dt="2022-04-15T18:53:02.373" v="0" actId="478"/>
          <ac:picMkLst>
            <pc:docMk/>
            <pc:sldMk cId="1672149729" sldId="277"/>
            <ac:picMk id="6" creationId="{58001C90-9BB4-447C-AEFC-5552EFE459EF}"/>
          </ac:picMkLst>
        </pc:picChg>
        <pc:picChg chg="add mod">
          <ac:chgData name="Sarah Gothard" userId="0e53f415fda5f162" providerId="LiveId" clId="{5B0F1213-8A1E-4D41-BA5E-3ED55EED3AEB}" dt="2022-04-15T18:53:55.885" v="9" actId="27614"/>
          <ac:picMkLst>
            <pc:docMk/>
            <pc:sldMk cId="1672149729" sldId="277"/>
            <ac:picMk id="11" creationId="{9012D650-89F9-41EC-8167-A6B823F11E4B}"/>
          </ac:picMkLst>
        </pc:picChg>
      </pc:sldChg>
      <pc:sldChg chg="del">
        <pc:chgData name="Sarah Gothard" userId="0e53f415fda5f162" providerId="LiveId" clId="{5B0F1213-8A1E-4D41-BA5E-3ED55EED3AEB}" dt="2022-04-15T18:53:04.672" v="1" actId="47"/>
        <pc:sldMkLst>
          <pc:docMk/>
          <pc:sldMk cId="873135073" sldId="278"/>
        </pc:sldMkLst>
      </pc:sldChg>
      <pc:sldChg chg="addSp delSp modSp new mod setBg">
        <pc:chgData name="Sarah Gothard" userId="0e53f415fda5f162" providerId="LiveId" clId="{5B0F1213-8A1E-4D41-BA5E-3ED55EED3AEB}" dt="2022-04-15T18:54:11.479" v="13" actId="1036"/>
        <pc:sldMkLst>
          <pc:docMk/>
          <pc:sldMk cId="3748296537" sldId="278"/>
        </pc:sldMkLst>
        <pc:spChg chg="del">
          <ac:chgData name="Sarah Gothard" userId="0e53f415fda5f162" providerId="LiveId" clId="{5B0F1213-8A1E-4D41-BA5E-3ED55EED3AEB}" dt="2022-04-15T18:53:56.390" v="11" actId="26606"/>
          <ac:spMkLst>
            <pc:docMk/>
            <pc:sldMk cId="3748296537" sldId="278"/>
            <ac:spMk id="2" creationId="{A4F41455-BEF6-49B4-8C06-31C076CE6AED}"/>
          </ac:spMkLst>
        </pc:spChg>
        <pc:spChg chg="del">
          <ac:chgData name="Sarah Gothard" userId="0e53f415fda5f162" providerId="LiveId" clId="{5B0F1213-8A1E-4D41-BA5E-3ED55EED3AEB}" dt="2022-04-15T18:53:56.390" v="11" actId="26606"/>
          <ac:spMkLst>
            <pc:docMk/>
            <pc:sldMk cId="3748296537" sldId="278"/>
            <ac:spMk id="3" creationId="{C9FD3D2A-A747-40F6-99CA-823E7ABFC18F}"/>
          </ac:spMkLst>
        </pc:spChg>
        <pc:spChg chg="mod ord">
          <ac:chgData name="Sarah Gothard" userId="0e53f415fda5f162" providerId="LiveId" clId="{5B0F1213-8A1E-4D41-BA5E-3ED55EED3AEB}" dt="2022-04-15T18:53:56.390" v="11" actId="26606"/>
          <ac:spMkLst>
            <pc:docMk/>
            <pc:sldMk cId="3748296537" sldId="278"/>
            <ac:spMk id="4" creationId="{7F873CF0-EA82-48A5-977A-48AB236ABFFC}"/>
          </ac:spMkLst>
        </pc:spChg>
        <pc:spChg chg="add">
          <ac:chgData name="Sarah Gothard" userId="0e53f415fda5f162" providerId="LiveId" clId="{5B0F1213-8A1E-4D41-BA5E-3ED55EED3AEB}" dt="2022-04-15T18:53:56.390" v="11" actId="26606"/>
          <ac:spMkLst>
            <pc:docMk/>
            <pc:sldMk cId="3748296537" sldId="278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3:56.390" v="11" actId="26606"/>
          <ac:spMkLst>
            <pc:docMk/>
            <pc:sldMk cId="3748296537" sldId="278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4:11.479" v="13" actId="1036"/>
          <ac:picMkLst>
            <pc:docMk/>
            <pc:sldMk cId="3748296537" sldId="278"/>
            <ac:picMk id="6" creationId="{8EC2FCEE-8407-4F22-9AA9-D9DA45FDC143}"/>
          </ac:picMkLst>
        </pc:picChg>
      </pc:sldChg>
      <pc:sldChg chg="del">
        <pc:chgData name="Sarah Gothard" userId="0e53f415fda5f162" providerId="LiveId" clId="{5B0F1213-8A1E-4D41-BA5E-3ED55EED3AEB}" dt="2022-04-15T18:53:04.672" v="1" actId="47"/>
        <pc:sldMkLst>
          <pc:docMk/>
          <pc:sldMk cId="854087995" sldId="279"/>
        </pc:sldMkLst>
      </pc:sldChg>
      <pc:sldChg chg="addSp delSp modSp new mod setBg">
        <pc:chgData name="Sarah Gothard" userId="0e53f415fda5f162" providerId="LiveId" clId="{5B0F1213-8A1E-4D41-BA5E-3ED55EED3AEB}" dt="2022-04-15T18:55:15.467" v="19" actId="27614"/>
        <pc:sldMkLst>
          <pc:docMk/>
          <pc:sldMk cId="3571028786" sldId="279"/>
        </pc:sldMkLst>
        <pc:spChg chg="del">
          <ac:chgData name="Sarah Gothard" userId="0e53f415fda5f162" providerId="LiveId" clId="{5B0F1213-8A1E-4D41-BA5E-3ED55EED3AEB}" dt="2022-04-15T18:54:44.323" v="16" actId="26606"/>
          <ac:spMkLst>
            <pc:docMk/>
            <pc:sldMk cId="3571028786" sldId="279"/>
            <ac:spMk id="2" creationId="{B2AF802F-EBEC-48D1-96E4-6365236700DE}"/>
          </ac:spMkLst>
        </pc:spChg>
        <pc:spChg chg="del">
          <ac:chgData name="Sarah Gothard" userId="0e53f415fda5f162" providerId="LiveId" clId="{5B0F1213-8A1E-4D41-BA5E-3ED55EED3AEB}" dt="2022-04-15T18:54:44.323" v="16" actId="26606"/>
          <ac:spMkLst>
            <pc:docMk/>
            <pc:sldMk cId="3571028786" sldId="279"/>
            <ac:spMk id="3" creationId="{759DDFB7-373E-462E-9F99-6813D86F77A7}"/>
          </ac:spMkLst>
        </pc:spChg>
        <pc:spChg chg="mod ord">
          <ac:chgData name="Sarah Gothard" userId="0e53f415fda5f162" providerId="LiveId" clId="{5B0F1213-8A1E-4D41-BA5E-3ED55EED3AEB}" dt="2022-04-15T18:54:44.323" v="16" actId="26606"/>
          <ac:spMkLst>
            <pc:docMk/>
            <pc:sldMk cId="3571028786" sldId="279"/>
            <ac:spMk id="4" creationId="{815845F1-CFC9-4F22-8E06-36E0D1673552}"/>
          </ac:spMkLst>
        </pc:spChg>
        <pc:spChg chg="add">
          <ac:chgData name="Sarah Gothard" userId="0e53f415fda5f162" providerId="LiveId" clId="{5B0F1213-8A1E-4D41-BA5E-3ED55EED3AEB}" dt="2022-04-15T18:54:44.323" v="16" actId="26606"/>
          <ac:spMkLst>
            <pc:docMk/>
            <pc:sldMk cId="3571028786" sldId="279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4:44.323" v="16" actId="26606"/>
          <ac:spMkLst>
            <pc:docMk/>
            <pc:sldMk cId="3571028786" sldId="279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5:15.467" v="19" actId="27614"/>
          <ac:picMkLst>
            <pc:docMk/>
            <pc:sldMk cId="3571028786" sldId="279"/>
            <ac:picMk id="6" creationId="{AF9A0FA2-5E7D-44D4-B021-FC78FBE65693}"/>
          </ac:picMkLst>
        </pc:picChg>
      </pc:sldChg>
      <pc:sldChg chg="addSp delSp modSp new mod setBg">
        <pc:chgData name="Sarah Gothard" userId="0e53f415fda5f162" providerId="LiveId" clId="{5B0F1213-8A1E-4D41-BA5E-3ED55EED3AEB}" dt="2022-04-15T18:55:41.789" v="22" actId="27614"/>
        <pc:sldMkLst>
          <pc:docMk/>
          <pc:sldMk cId="899703811" sldId="280"/>
        </pc:sldMkLst>
        <pc:spChg chg="del">
          <ac:chgData name="Sarah Gothard" userId="0e53f415fda5f162" providerId="LiveId" clId="{5B0F1213-8A1E-4D41-BA5E-3ED55EED3AEB}" dt="2022-04-15T18:55:16.430" v="21" actId="26606"/>
          <ac:spMkLst>
            <pc:docMk/>
            <pc:sldMk cId="899703811" sldId="280"/>
            <ac:spMk id="2" creationId="{30FC851C-A511-4F48-97F6-7189920248CD}"/>
          </ac:spMkLst>
        </pc:spChg>
        <pc:spChg chg="del">
          <ac:chgData name="Sarah Gothard" userId="0e53f415fda5f162" providerId="LiveId" clId="{5B0F1213-8A1E-4D41-BA5E-3ED55EED3AEB}" dt="2022-04-15T18:55:16.430" v="21" actId="26606"/>
          <ac:spMkLst>
            <pc:docMk/>
            <pc:sldMk cId="899703811" sldId="280"/>
            <ac:spMk id="3" creationId="{22CB377F-FABF-47E7-8D12-81EB79149AE9}"/>
          </ac:spMkLst>
        </pc:spChg>
        <pc:spChg chg="mod ord">
          <ac:chgData name="Sarah Gothard" userId="0e53f415fda5f162" providerId="LiveId" clId="{5B0F1213-8A1E-4D41-BA5E-3ED55EED3AEB}" dt="2022-04-15T18:55:16.430" v="21" actId="26606"/>
          <ac:spMkLst>
            <pc:docMk/>
            <pc:sldMk cId="899703811" sldId="280"/>
            <ac:spMk id="4" creationId="{22E873D1-EEBA-4736-89DA-1FD0CF1971CF}"/>
          </ac:spMkLst>
        </pc:spChg>
        <pc:spChg chg="add">
          <ac:chgData name="Sarah Gothard" userId="0e53f415fda5f162" providerId="LiveId" clId="{5B0F1213-8A1E-4D41-BA5E-3ED55EED3AEB}" dt="2022-04-15T18:55:16.430" v="21" actId="26606"/>
          <ac:spMkLst>
            <pc:docMk/>
            <pc:sldMk cId="899703811" sldId="280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5:16.430" v="21" actId="26606"/>
          <ac:spMkLst>
            <pc:docMk/>
            <pc:sldMk cId="899703811" sldId="280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5:41.789" v="22" actId="27614"/>
          <ac:picMkLst>
            <pc:docMk/>
            <pc:sldMk cId="899703811" sldId="280"/>
            <ac:picMk id="6" creationId="{EF62F225-CDAC-4928-ACDE-365B8F20F6ED}"/>
          </ac:picMkLst>
        </pc:picChg>
      </pc:sldChg>
      <pc:sldChg chg="del">
        <pc:chgData name="Sarah Gothard" userId="0e53f415fda5f162" providerId="LiveId" clId="{5B0F1213-8A1E-4D41-BA5E-3ED55EED3AEB}" dt="2022-04-15T18:53:04.672" v="1" actId="47"/>
        <pc:sldMkLst>
          <pc:docMk/>
          <pc:sldMk cId="2151417605" sldId="280"/>
        </pc:sldMkLst>
      </pc:sldChg>
      <pc:sldChg chg="del">
        <pc:chgData name="Sarah Gothard" userId="0e53f415fda5f162" providerId="LiveId" clId="{5B0F1213-8A1E-4D41-BA5E-3ED55EED3AEB}" dt="2022-04-15T18:53:04.672" v="1" actId="47"/>
        <pc:sldMkLst>
          <pc:docMk/>
          <pc:sldMk cId="1077663918" sldId="281"/>
        </pc:sldMkLst>
      </pc:sldChg>
      <pc:sldChg chg="addSp delSp modSp new mod setBg">
        <pc:chgData name="Sarah Gothard" userId="0e53f415fda5f162" providerId="LiveId" clId="{5B0F1213-8A1E-4D41-BA5E-3ED55EED3AEB}" dt="2022-04-15T18:55:46.334" v="25" actId="26606"/>
        <pc:sldMkLst>
          <pc:docMk/>
          <pc:sldMk cId="1990306193" sldId="281"/>
        </pc:sldMkLst>
        <pc:spChg chg="del">
          <ac:chgData name="Sarah Gothard" userId="0e53f415fda5f162" providerId="LiveId" clId="{5B0F1213-8A1E-4D41-BA5E-3ED55EED3AEB}" dt="2022-04-15T18:55:46.334" v="25" actId="26606"/>
          <ac:spMkLst>
            <pc:docMk/>
            <pc:sldMk cId="1990306193" sldId="281"/>
            <ac:spMk id="2" creationId="{5905469E-92A8-4BDE-A35D-F2DF89D3F3B9}"/>
          </ac:spMkLst>
        </pc:spChg>
        <pc:spChg chg="del">
          <ac:chgData name="Sarah Gothard" userId="0e53f415fda5f162" providerId="LiveId" clId="{5B0F1213-8A1E-4D41-BA5E-3ED55EED3AEB}" dt="2022-04-15T18:55:46.334" v="25" actId="26606"/>
          <ac:spMkLst>
            <pc:docMk/>
            <pc:sldMk cId="1990306193" sldId="281"/>
            <ac:spMk id="3" creationId="{06CC8FA7-3B07-488F-9C75-592BA3362502}"/>
          </ac:spMkLst>
        </pc:spChg>
        <pc:spChg chg="mod ord">
          <ac:chgData name="Sarah Gothard" userId="0e53f415fda5f162" providerId="LiveId" clId="{5B0F1213-8A1E-4D41-BA5E-3ED55EED3AEB}" dt="2022-04-15T18:55:46.334" v="25" actId="26606"/>
          <ac:spMkLst>
            <pc:docMk/>
            <pc:sldMk cId="1990306193" sldId="281"/>
            <ac:spMk id="4" creationId="{47DA0224-BE48-4E46-96D4-A63B2B0C501B}"/>
          </ac:spMkLst>
        </pc:spChg>
        <pc:spChg chg="add">
          <ac:chgData name="Sarah Gothard" userId="0e53f415fda5f162" providerId="LiveId" clId="{5B0F1213-8A1E-4D41-BA5E-3ED55EED3AEB}" dt="2022-04-15T18:55:46.334" v="25" actId="26606"/>
          <ac:spMkLst>
            <pc:docMk/>
            <pc:sldMk cId="1990306193" sldId="281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5:46.334" v="25" actId="26606"/>
          <ac:spMkLst>
            <pc:docMk/>
            <pc:sldMk cId="1990306193" sldId="281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5:46.334" v="25" actId="26606"/>
          <ac:picMkLst>
            <pc:docMk/>
            <pc:sldMk cId="1990306193" sldId="281"/>
            <ac:picMk id="6" creationId="{68C85FCA-92C1-439B-9C25-21CCDBC32EB7}"/>
          </ac:picMkLst>
        </pc:picChg>
      </pc:sldChg>
      <pc:sldChg chg="del">
        <pc:chgData name="Sarah Gothard" userId="0e53f415fda5f162" providerId="LiveId" clId="{5B0F1213-8A1E-4D41-BA5E-3ED55EED3AEB}" dt="2022-04-15T18:53:04.672" v="1" actId="47"/>
        <pc:sldMkLst>
          <pc:docMk/>
          <pc:sldMk cId="768190068" sldId="282"/>
        </pc:sldMkLst>
      </pc:sldChg>
      <pc:sldChg chg="addSp delSp modSp new mod setBg">
        <pc:chgData name="Sarah Gothard" userId="0e53f415fda5f162" providerId="LiveId" clId="{5B0F1213-8A1E-4D41-BA5E-3ED55EED3AEB}" dt="2022-04-15T19:00:28.692" v="44" actId="26606"/>
        <pc:sldMkLst>
          <pc:docMk/>
          <pc:sldMk cId="1636684810" sldId="282"/>
        </pc:sldMkLst>
        <pc:spChg chg="del">
          <ac:chgData name="Sarah Gothard" userId="0e53f415fda5f162" providerId="LiveId" clId="{5B0F1213-8A1E-4D41-BA5E-3ED55EED3AEB}" dt="2022-04-15T18:57:00.676" v="28" actId="26606"/>
          <ac:spMkLst>
            <pc:docMk/>
            <pc:sldMk cId="1636684810" sldId="282"/>
            <ac:spMk id="2" creationId="{9D073A8D-8319-4FF9-BAD8-C93C743FACF3}"/>
          </ac:spMkLst>
        </pc:spChg>
        <pc:spChg chg="del">
          <ac:chgData name="Sarah Gothard" userId="0e53f415fda5f162" providerId="LiveId" clId="{5B0F1213-8A1E-4D41-BA5E-3ED55EED3AEB}" dt="2022-04-15T18:57:00.676" v="28" actId="26606"/>
          <ac:spMkLst>
            <pc:docMk/>
            <pc:sldMk cId="1636684810" sldId="282"/>
            <ac:spMk id="3" creationId="{8AA6C196-E6B2-4D3F-9368-E4A96A68C3C5}"/>
          </ac:spMkLst>
        </pc:spChg>
        <pc:spChg chg="mod ord">
          <ac:chgData name="Sarah Gothard" userId="0e53f415fda5f162" providerId="LiveId" clId="{5B0F1213-8A1E-4D41-BA5E-3ED55EED3AEB}" dt="2022-04-15T19:00:28.692" v="44" actId="26606"/>
          <ac:spMkLst>
            <pc:docMk/>
            <pc:sldMk cId="1636684810" sldId="282"/>
            <ac:spMk id="4" creationId="{13AA936B-9594-40B2-8603-F328D33A255C}"/>
          </ac:spMkLst>
        </pc:spChg>
        <pc:spChg chg="add del mod">
          <ac:chgData name="Sarah Gothard" userId="0e53f415fda5f162" providerId="LiveId" clId="{5B0F1213-8A1E-4D41-BA5E-3ED55EED3AEB}" dt="2022-04-15T19:00:28.692" v="44" actId="26606"/>
          <ac:spMkLst>
            <pc:docMk/>
            <pc:sldMk cId="1636684810" sldId="282"/>
            <ac:spMk id="8" creationId="{2D377391-D431-4632-9064-A2AA6C3FF8CF}"/>
          </ac:spMkLst>
        </pc:spChg>
        <pc:spChg chg="add del">
          <ac:chgData name="Sarah Gothard" userId="0e53f415fda5f162" providerId="LiveId" clId="{5B0F1213-8A1E-4D41-BA5E-3ED55EED3AEB}" dt="2022-04-15T19:00:28.692" v="44" actId="26606"/>
          <ac:spMkLst>
            <pc:docMk/>
            <pc:sldMk cId="1636684810" sldId="282"/>
            <ac:spMk id="11" creationId="{32BC26D8-82FB-445E-AA49-62A77D7C1EE0}"/>
          </ac:spMkLst>
        </pc:spChg>
        <pc:spChg chg="add del">
          <ac:chgData name="Sarah Gothard" userId="0e53f415fda5f162" providerId="LiveId" clId="{5B0F1213-8A1E-4D41-BA5E-3ED55EED3AEB}" dt="2022-04-15T19:00:28.692" v="44" actId="26606"/>
          <ac:spMkLst>
            <pc:docMk/>
            <pc:sldMk cId="1636684810" sldId="282"/>
            <ac:spMk id="13" creationId="{CB44330D-EA18-4254-AA95-EB49948539B8}"/>
          </ac:spMkLst>
        </pc:spChg>
        <pc:spChg chg="add">
          <ac:chgData name="Sarah Gothard" userId="0e53f415fda5f162" providerId="LiveId" clId="{5B0F1213-8A1E-4D41-BA5E-3ED55EED3AEB}" dt="2022-04-15T19:00:28.692" v="44" actId="26606"/>
          <ac:spMkLst>
            <pc:docMk/>
            <pc:sldMk cId="1636684810" sldId="282"/>
            <ac:spMk id="18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9:00:28.692" v="44" actId="26606"/>
          <ac:spMkLst>
            <pc:docMk/>
            <pc:sldMk cId="1636684810" sldId="282"/>
            <ac:spMk id="20" creationId="{CB44330D-EA18-4254-AA95-EB49948539B8}"/>
          </ac:spMkLst>
        </pc:spChg>
        <pc:picChg chg="add del mod">
          <ac:chgData name="Sarah Gothard" userId="0e53f415fda5f162" providerId="LiveId" clId="{5B0F1213-8A1E-4D41-BA5E-3ED55EED3AEB}" dt="2022-04-15T19:00:26.195" v="42" actId="478"/>
          <ac:picMkLst>
            <pc:docMk/>
            <pc:sldMk cId="1636684810" sldId="282"/>
            <ac:picMk id="6" creationId="{C527F2BF-5890-4D14-9E52-25082126D36F}"/>
          </ac:picMkLst>
        </pc:picChg>
        <pc:picChg chg="add mod">
          <ac:chgData name="Sarah Gothard" userId="0e53f415fda5f162" providerId="LiveId" clId="{5B0F1213-8A1E-4D41-BA5E-3ED55EED3AEB}" dt="2022-04-15T19:00:28.692" v="44" actId="26606"/>
          <ac:picMkLst>
            <pc:docMk/>
            <pc:sldMk cId="1636684810" sldId="282"/>
            <ac:picMk id="10" creationId="{B96C20D1-A90D-4367-A66D-4A3A404B9188}"/>
          </ac:picMkLst>
        </pc:picChg>
      </pc:sldChg>
      <pc:sldChg chg="addSp delSp modSp new mod setBg">
        <pc:chgData name="Sarah Gothard" userId="0e53f415fda5f162" providerId="LiveId" clId="{5B0F1213-8A1E-4D41-BA5E-3ED55EED3AEB}" dt="2022-04-15T18:59:10.484" v="34" actId="27614"/>
        <pc:sldMkLst>
          <pc:docMk/>
          <pc:sldMk cId="1983469466" sldId="284"/>
        </pc:sldMkLst>
        <pc:spChg chg="del">
          <ac:chgData name="Sarah Gothard" userId="0e53f415fda5f162" providerId="LiveId" clId="{5B0F1213-8A1E-4D41-BA5E-3ED55EED3AEB}" dt="2022-04-15T18:58:58.987" v="31" actId="26606"/>
          <ac:spMkLst>
            <pc:docMk/>
            <pc:sldMk cId="1983469466" sldId="284"/>
            <ac:spMk id="2" creationId="{97AAA0CD-0066-45BA-9EDD-18657D7D783E}"/>
          </ac:spMkLst>
        </pc:spChg>
        <pc:spChg chg="del">
          <ac:chgData name="Sarah Gothard" userId="0e53f415fda5f162" providerId="LiveId" clId="{5B0F1213-8A1E-4D41-BA5E-3ED55EED3AEB}" dt="2022-04-15T18:58:58.987" v="31" actId="26606"/>
          <ac:spMkLst>
            <pc:docMk/>
            <pc:sldMk cId="1983469466" sldId="284"/>
            <ac:spMk id="3" creationId="{C120ECC8-B122-475C-B2D5-738551F4F757}"/>
          </ac:spMkLst>
        </pc:spChg>
        <pc:spChg chg="mod ord">
          <ac:chgData name="Sarah Gothard" userId="0e53f415fda5f162" providerId="LiveId" clId="{5B0F1213-8A1E-4D41-BA5E-3ED55EED3AEB}" dt="2022-04-15T18:58:58.987" v="31" actId="26606"/>
          <ac:spMkLst>
            <pc:docMk/>
            <pc:sldMk cId="1983469466" sldId="284"/>
            <ac:spMk id="4" creationId="{24B2209A-1259-450E-A794-18EB88C3DEB6}"/>
          </ac:spMkLst>
        </pc:spChg>
        <pc:spChg chg="add">
          <ac:chgData name="Sarah Gothard" userId="0e53f415fda5f162" providerId="LiveId" clId="{5B0F1213-8A1E-4D41-BA5E-3ED55EED3AEB}" dt="2022-04-15T18:58:58.987" v="31" actId="26606"/>
          <ac:spMkLst>
            <pc:docMk/>
            <pc:sldMk cId="1983469466" sldId="284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8:58.987" v="31" actId="26606"/>
          <ac:spMkLst>
            <pc:docMk/>
            <pc:sldMk cId="1983469466" sldId="284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9:10.484" v="34" actId="27614"/>
          <ac:picMkLst>
            <pc:docMk/>
            <pc:sldMk cId="1983469466" sldId="284"/>
            <ac:picMk id="6" creationId="{8D11AB6F-A851-45C8-B870-7058C39AF842}"/>
          </ac:picMkLst>
        </pc:picChg>
      </pc:sldChg>
      <pc:sldChg chg="addSp delSp modSp new mod setBg">
        <pc:chgData name="Sarah Gothard" userId="0e53f415fda5f162" providerId="LiveId" clId="{5B0F1213-8A1E-4D41-BA5E-3ED55EED3AEB}" dt="2022-04-15T18:59:38.190" v="39" actId="27614"/>
        <pc:sldMkLst>
          <pc:docMk/>
          <pc:sldMk cId="1271879789" sldId="285"/>
        </pc:sldMkLst>
        <pc:spChg chg="del">
          <ac:chgData name="Sarah Gothard" userId="0e53f415fda5f162" providerId="LiveId" clId="{5B0F1213-8A1E-4D41-BA5E-3ED55EED3AEB}" dt="2022-04-15T18:59:11.919" v="36" actId="26606"/>
          <ac:spMkLst>
            <pc:docMk/>
            <pc:sldMk cId="1271879789" sldId="285"/>
            <ac:spMk id="2" creationId="{3594E9A7-5BE6-47F8-9C36-7F55DAF05B25}"/>
          </ac:spMkLst>
        </pc:spChg>
        <pc:spChg chg="del">
          <ac:chgData name="Sarah Gothard" userId="0e53f415fda5f162" providerId="LiveId" clId="{5B0F1213-8A1E-4D41-BA5E-3ED55EED3AEB}" dt="2022-04-15T18:59:11.919" v="36" actId="26606"/>
          <ac:spMkLst>
            <pc:docMk/>
            <pc:sldMk cId="1271879789" sldId="285"/>
            <ac:spMk id="3" creationId="{2B076715-7335-44DB-B5F4-D5491507826F}"/>
          </ac:spMkLst>
        </pc:spChg>
        <pc:spChg chg="mod ord">
          <ac:chgData name="Sarah Gothard" userId="0e53f415fda5f162" providerId="LiveId" clId="{5B0F1213-8A1E-4D41-BA5E-3ED55EED3AEB}" dt="2022-04-15T18:59:11.919" v="36" actId="26606"/>
          <ac:spMkLst>
            <pc:docMk/>
            <pc:sldMk cId="1271879789" sldId="285"/>
            <ac:spMk id="4" creationId="{465CD1D6-62A4-4ACF-B07C-8125390F1D91}"/>
          </ac:spMkLst>
        </pc:spChg>
        <pc:spChg chg="add">
          <ac:chgData name="Sarah Gothard" userId="0e53f415fda5f162" providerId="LiveId" clId="{5B0F1213-8A1E-4D41-BA5E-3ED55EED3AEB}" dt="2022-04-15T18:59:11.919" v="36" actId="26606"/>
          <ac:spMkLst>
            <pc:docMk/>
            <pc:sldMk cId="1271879789" sldId="285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9:11.919" v="36" actId="26606"/>
          <ac:spMkLst>
            <pc:docMk/>
            <pc:sldMk cId="1271879789" sldId="285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9:38.190" v="39" actId="27614"/>
          <ac:picMkLst>
            <pc:docMk/>
            <pc:sldMk cId="1271879789" sldId="285"/>
            <ac:picMk id="6" creationId="{1DB882A2-703E-4F4C-9540-361D56481CB6}"/>
          </ac:picMkLst>
        </pc:picChg>
      </pc:sldChg>
      <pc:sldChg chg="addSp delSp modSp new mod setBg">
        <pc:chgData name="Sarah Gothard" userId="0e53f415fda5f162" providerId="LiveId" clId="{5B0F1213-8A1E-4D41-BA5E-3ED55EED3AEB}" dt="2022-04-15T18:59:38.593" v="41" actId="26606"/>
        <pc:sldMkLst>
          <pc:docMk/>
          <pc:sldMk cId="1845149507" sldId="286"/>
        </pc:sldMkLst>
        <pc:spChg chg="del">
          <ac:chgData name="Sarah Gothard" userId="0e53f415fda5f162" providerId="LiveId" clId="{5B0F1213-8A1E-4D41-BA5E-3ED55EED3AEB}" dt="2022-04-15T18:59:38.593" v="41" actId="26606"/>
          <ac:spMkLst>
            <pc:docMk/>
            <pc:sldMk cId="1845149507" sldId="286"/>
            <ac:spMk id="2" creationId="{2A1E0716-424A-4AB9-8B82-60912F92B224}"/>
          </ac:spMkLst>
        </pc:spChg>
        <pc:spChg chg="del">
          <ac:chgData name="Sarah Gothard" userId="0e53f415fda5f162" providerId="LiveId" clId="{5B0F1213-8A1E-4D41-BA5E-3ED55EED3AEB}" dt="2022-04-15T18:59:38.593" v="41" actId="26606"/>
          <ac:spMkLst>
            <pc:docMk/>
            <pc:sldMk cId="1845149507" sldId="286"/>
            <ac:spMk id="3" creationId="{124D3310-2FF9-46AE-A470-08A5E5999E33}"/>
          </ac:spMkLst>
        </pc:spChg>
        <pc:spChg chg="mod ord">
          <ac:chgData name="Sarah Gothard" userId="0e53f415fda5f162" providerId="LiveId" clId="{5B0F1213-8A1E-4D41-BA5E-3ED55EED3AEB}" dt="2022-04-15T18:59:38.593" v="41" actId="26606"/>
          <ac:spMkLst>
            <pc:docMk/>
            <pc:sldMk cId="1845149507" sldId="286"/>
            <ac:spMk id="4" creationId="{B706E26C-EE4A-49BE-BD79-59993741E888}"/>
          </ac:spMkLst>
        </pc:spChg>
        <pc:spChg chg="add">
          <ac:chgData name="Sarah Gothard" userId="0e53f415fda5f162" providerId="LiveId" clId="{5B0F1213-8A1E-4D41-BA5E-3ED55EED3AEB}" dt="2022-04-15T18:59:38.593" v="41" actId="26606"/>
          <ac:spMkLst>
            <pc:docMk/>
            <pc:sldMk cId="1845149507" sldId="286"/>
            <ac:spMk id="11" creationId="{32BC26D8-82FB-445E-AA49-62A77D7C1EE0}"/>
          </ac:spMkLst>
        </pc:spChg>
        <pc:spChg chg="add">
          <ac:chgData name="Sarah Gothard" userId="0e53f415fda5f162" providerId="LiveId" clId="{5B0F1213-8A1E-4D41-BA5E-3ED55EED3AEB}" dt="2022-04-15T18:59:38.593" v="41" actId="26606"/>
          <ac:spMkLst>
            <pc:docMk/>
            <pc:sldMk cId="1845149507" sldId="286"/>
            <ac:spMk id="13" creationId="{CB44330D-EA18-4254-AA95-EB49948539B8}"/>
          </ac:spMkLst>
        </pc:spChg>
        <pc:picChg chg="add mod">
          <ac:chgData name="Sarah Gothard" userId="0e53f415fda5f162" providerId="LiveId" clId="{5B0F1213-8A1E-4D41-BA5E-3ED55EED3AEB}" dt="2022-04-15T18:59:38.593" v="41" actId="26606"/>
          <ac:picMkLst>
            <pc:docMk/>
            <pc:sldMk cId="1845149507" sldId="286"/>
            <ac:picMk id="6" creationId="{1CC1D6C6-A077-4CF9-95C2-09625F9A5F6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212A05-5D50-4931-AA3F-D2469B149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DB882A2-703E-4F4C-9540-361D56481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20503"/>
            <a:ext cx="10905066" cy="32169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5CD1D6-62A4-4ACF-B07C-8125390F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71879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CC1D6C6-A077-4CF9-95C2-09625F9A5F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06E26C-EE4A-49BE-BD79-59993741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4514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9012D650-89F9-41EC-8167-A6B823F11E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E9C5A-0E17-49F5-922C-0F2461BF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214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EC2FCEE-8407-4F22-9AA9-D9DA45FDC1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73CF0-EA82-48A5-977A-48AB236A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8296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F9A0FA2-5E7D-44D4-B021-FC78FBE656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5845F1-CFC9-4F22-8E06-36E0D1673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71028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F62F225-CDAC-4928-ACDE-365B8F20F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61397"/>
            <a:ext cx="10905066" cy="31352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873D1-EEBA-4736-89DA-1FD0CF19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9703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8C85FCA-92C1-439B-9C25-21CCDBC32E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DA0224-BE48-4E46-96D4-A63B2B0C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030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B96C20D1-A90D-4367-A66D-4A3A404B91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A936B-9594-40B2-8603-F328D33A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6684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EC2FCEE-8407-4F22-9AA9-D9DA45FDC1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73CF0-EA82-48A5-977A-48AB236A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5205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D11AB6F-A851-45C8-B870-7058C39AF8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2209A-1259-450E-A794-18EB88C3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346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20</cp:revision>
  <dcterms:created xsi:type="dcterms:W3CDTF">2020-12-27T20:40:58Z</dcterms:created>
  <dcterms:modified xsi:type="dcterms:W3CDTF">2022-04-15T19:00:35Z</dcterms:modified>
</cp:coreProperties>
</file>