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8" r:id="rId3"/>
    <p:sldId id="259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0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529" autoAdjust="0"/>
  </p:normalViewPr>
  <p:slideViewPr>
    <p:cSldViewPr snapToGrid="0" showGuides="1">
      <p:cViewPr varScale="1">
        <p:scale>
          <a:sx n="66" d="100"/>
          <a:sy n="66" d="100"/>
        </p:scale>
        <p:origin x="1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E0CBED60-83F4-40B7-A34A-2C296429BCED}"/>
  </pc:docChgLst>
  <pc:docChgLst>
    <pc:chgData name="Sarah Gothard" userId="0e53f415fda5f162" providerId="LiveId" clId="{43551F5E-71A8-43CA-85CA-8BC503C56C9C}"/>
    <pc:docChg chg="undo custSel mod modSld">
      <pc:chgData name="Sarah Gothard" userId="0e53f415fda5f162" providerId="LiveId" clId="{43551F5E-71A8-43CA-85CA-8BC503C56C9C}" dt="2019-09-30T02:15:02.275" v="12" actId="26606"/>
      <pc:docMkLst>
        <pc:docMk/>
      </pc:docMkLst>
      <pc:sldChg chg="addSp modSp mod setBg">
        <pc:chgData name="Sarah Gothard" userId="0e53f415fda5f162" providerId="LiveId" clId="{43551F5E-71A8-43CA-85CA-8BC503C56C9C}" dt="2019-09-30T02:14:20.404" v="0" actId="26606"/>
        <pc:sldMkLst>
          <pc:docMk/>
          <pc:sldMk cId="2211167003" sldId="257"/>
        </pc:sldMkLst>
        <pc:spChg chg="mod ord">
          <ac:chgData name="Sarah Gothard" userId="0e53f415fda5f162" providerId="LiveId" clId="{43551F5E-71A8-43CA-85CA-8BC503C56C9C}" dt="2019-09-30T02:14:20.404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43551F5E-71A8-43CA-85CA-8BC503C56C9C}" dt="2019-09-30T02:14:20.404" v="0" actId="26606"/>
          <ac:spMkLst>
            <pc:docMk/>
            <pc:sldMk cId="2211167003" sldId="257"/>
            <ac:spMk id="10" creationId="{B9FF99BD-075F-4761-A995-6FC574BD25EA}"/>
          </ac:spMkLst>
        </pc:spChg>
        <pc:spChg chg="add">
          <ac:chgData name="Sarah Gothard" userId="0e53f415fda5f162" providerId="LiveId" clId="{43551F5E-71A8-43CA-85CA-8BC503C56C9C}" dt="2019-09-30T02:14:20.404" v="0" actId="26606"/>
          <ac:spMkLst>
            <pc:docMk/>
            <pc:sldMk cId="2211167003" sldId="257"/>
            <ac:spMk id="12" creationId="{A7B21A54-9BA3-4EA9-B460-5A829ADD9051}"/>
          </ac:spMkLst>
        </pc:spChg>
        <pc:spChg chg="add">
          <ac:chgData name="Sarah Gothard" userId="0e53f415fda5f162" providerId="LiveId" clId="{43551F5E-71A8-43CA-85CA-8BC503C56C9C}" dt="2019-09-30T02:14:20.404" v="0" actId="26606"/>
          <ac:spMkLst>
            <pc:docMk/>
            <pc:sldMk cId="2211167003" sldId="257"/>
            <ac:spMk id="14" creationId="{6FA8F714-B9D8-488A-8CCA-E9948FF913A9}"/>
          </ac:spMkLst>
        </pc:spChg>
        <pc:picChg chg="mod">
          <ac:chgData name="Sarah Gothard" userId="0e53f415fda5f162" providerId="LiveId" clId="{43551F5E-71A8-43CA-85CA-8BC503C56C9C}" dt="2019-09-30T02:14:20.404" v="0" actId="26606"/>
          <ac:picMkLst>
            <pc:docMk/>
            <pc:sldMk cId="2211167003" sldId="257"/>
            <ac:picMk id="2" creationId="{573B9AAC-D317-40E9-8955-5D56AD1F65AE}"/>
          </ac:picMkLst>
        </pc:picChg>
      </pc:sldChg>
      <pc:sldChg chg="addSp delSp modSp mod setBg">
        <pc:chgData name="Sarah Gothard" userId="0e53f415fda5f162" providerId="LiveId" clId="{43551F5E-71A8-43CA-85CA-8BC503C56C9C}" dt="2019-09-30T02:14:28.946" v="3" actId="26606"/>
        <pc:sldMkLst>
          <pc:docMk/>
          <pc:sldMk cId="3012379526" sldId="258"/>
        </pc:sldMkLst>
        <pc:spChg chg="mod ord">
          <ac:chgData name="Sarah Gothard" userId="0e53f415fda5f162" providerId="LiveId" clId="{43551F5E-71A8-43CA-85CA-8BC503C56C9C}" dt="2019-09-30T02:14:28.946" v="3" actId="26606"/>
          <ac:spMkLst>
            <pc:docMk/>
            <pc:sldMk cId="3012379526" sldId="258"/>
            <ac:spMk id="4" creationId="{B1AAC137-D1D5-45B8-81BF-DBBBA4FB87C3}"/>
          </ac:spMkLst>
        </pc:spChg>
        <pc:spChg chg="add del">
          <ac:chgData name="Sarah Gothard" userId="0e53f415fda5f162" providerId="LiveId" clId="{43551F5E-71A8-43CA-85CA-8BC503C56C9C}" dt="2019-09-30T02:14:28.927" v="2" actId="26606"/>
          <ac:spMkLst>
            <pc:docMk/>
            <pc:sldMk cId="3012379526" sldId="258"/>
            <ac:spMk id="9" creationId="{B9FF99BD-075F-4761-A995-6FC574BD25EA}"/>
          </ac:spMkLst>
        </pc:spChg>
        <pc:spChg chg="add del">
          <ac:chgData name="Sarah Gothard" userId="0e53f415fda5f162" providerId="LiveId" clId="{43551F5E-71A8-43CA-85CA-8BC503C56C9C}" dt="2019-09-30T02:14:28.927" v="2" actId="26606"/>
          <ac:spMkLst>
            <pc:docMk/>
            <pc:sldMk cId="3012379526" sldId="258"/>
            <ac:spMk id="11" creationId="{A7B21A54-9BA3-4EA9-B460-5A829ADD9051}"/>
          </ac:spMkLst>
        </pc:spChg>
        <pc:spChg chg="add del">
          <ac:chgData name="Sarah Gothard" userId="0e53f415fda5f162" providerId="LiveId" clId="{43551F5E-71A8-43CA-85CA-8BC503C56C9C}" dt="2019-09-30T02:14:28.927" v="2" actId="26606"/>
          <ac:spMkLst>
            <pc:docMk/>
            <pc:sldMk cId="3012379526" sldId="258"/>
            <ac:spMk id="13" creationId="{6FA8F714-B9D8-488A-8CCA-E9948FF913A9}"/>
          </ac:spMkLst>
        </pc:spChg>
        <pc:spChg chg="add">
          <ac:chgData name="Sarah Gothard" userId="0e53f415fda5f162" providerId="LiveId" clId="{43551F5E-71A8-43CA-85CA-8BC503C56C9C}" dt="2019-09-30T02:14:28.946" v="3" actId="26606"/>
          <ac:spMkLst>
            <pc:docMk/>
            <pc:sldMk cId="3012379526" sldId="258"/>
            <ac:spMk id="15" creationId="{01D0AF59-99C3-4251-AB9A-C966C6AD4400}"/>
          </ac:spMkLst>
        </pc:spChg>
        <pc:spChg chg="add">
          <ac:chgData name="Sarah Gothard" userId="0e53f415fda5f162" providerId="LiveId" clId="{43551F5E-71A8-43CA-85CA-8BC503C56C9C}" dt="2019-09-30T02:14:28.946" v="3" actId="26606"/>
          <ac:spMkLst>
            <pc:docMk/>
            <pc:sldMk cId="3012379526" sldId="258"/>
            <ac:spMk id="16" creationId="{1855405F-37A2-4869-9154-F8BE3BECE6C3}"/>
          </ac:spMkLst>
        </pc:spChg>
        <pc:picChg chg="mod">
          <ac:chgData name="Sarah Gothard" userId="0e53f415fda5f162" providerId="LiveId" clId="{43551F5E-71A8-43CA-85CA-8BC503C56C9C}" dt="2019-09-30T02:14:28.946" v="3" actId="26606"/>
          <ac:picMkLst>
            <pc:docMk/>
            <pc:sldMk cId="3012379526" sldId="258"/>
            <ac:picMk id="2" creationId="{464DCA52-0CB0-444A-8C58-69517CE38175}"/>
          </ac:picMkLst>
        </pc:picChg>
      </pc:sldChg>
      <pc:sldChg chg="addSp modSp mod setBg">
        <pc:chgData name="Sarah Gothard" userId="0e53f415fda5f162" providerId="LiveId" clId="{43551F5E-71A8-43CA-85CA-8BC503C56C9C}" dt="2019-09-30T02:14:32.135" v="4" actId="26606"/>
        <pc:sldMkLst>
          <pc:docMk/>
          <pc:sldMk cId="1039464948" sldId="259"/>
        </pc:sldMkLst>
        <pc:spChg chg="mod ord">
          <ac:chgData name="Sarah Gothard" userId="0e53f415fda5f162" providerId="LiveId" clId="{43551F5E-71A8-43CA-85CA-8BC503C56C9C}" dt="2019-09-30T02:14:32.135" v="4" actId="26606"/>
          <ac:spMkLst>
            <pc:docMk/>
            <pc:sldMk cId="1039464948" sldId="259"/>
            <ac:spMk id="4" creationId="{AEC0693D-711A-4109-8B56-CF4B4700DCF7}"/>
          </ac:spMkLst>
        </pc:spChg>
        <pc:spChg chg="add">
          <ac:chgData name="Sarah Gothard" userId="0e53f415fda5f162" providerId="LiveId" clId="{43551F5E-71A8-43CA-85CA-8BC503C56C9C}" dt="2019-09-30T02:14:32.135" v="4" actId="26606"/>
          <ac:spMkLst>
            <pc:docMk/>
            <pc:sldMk cId="1039464948" sldId="259"/>
            <ac:spMk id="9" creationId="{01D0AF59-99C3-4251-AB9A-C966C6AD4400}"/>
          </ac:spMkLst>
        </pc:spChg>
        <pc:spChg chg="add">
          <ac:chgData name="Sarah Gothard" userId="0e53f415fda5f162" providerId="LiveId" clId="{43551F5E-71A8-43CA-85CA-8BC503C56C9C}" dt="2019-09-30T02:14:32.135" v="4" actId="26606"/>
          <ac:spMkLst>
            <pc:docMk/>
            <pc:sldMk cId="1039464948" sldId="259"/>
            <ac:spMk id="11" creationId="{1855405F-37A2-4869-9154-F8BE3BECE6C3}"/>
          </ac:spMkLst>
        </pc:spChg>
        <pc:picChg chg="mod">
          <ac:chgData name="Sarah Gothard" userId="0e53f415fda5f162" providerId="LiveId" clId="{43551F5E-71A8-43CA-85CA-8BC503C56C9C}" dt="2019-09-30T02:14:32.135" v="4" actId="26606"/>
          <ac:picMkLst>
            <pc:docMk/>
            <pc:sldMk cId="1039464948" sldId="259"/>
            <ac:picMk id="2" creationId="{9FEEEE4E-170C-4A0A-AF93-CBECE22A5D2F}"/>
          </ac:picMkLst>
        </pc:picChg>
      </pc:sldChg>
      <pc:sldChg chg="addSp modSp mod setBg">
        <pc:chgData name="Sarah Gothard" userId="0e53f415fda5f162" providerId="LiveId" clId="{43551F5E-71A8-43CA-85CA-8BC503C56C9C}" dt="2019-09-30T02:14:35.312" v="5" actId="26606"/>
        <pc:sldMkLst>
          <pc:docMk/>
          <pc:sldMk cId="2377574944" sldId="260"/>
        </pc:sldMkLst>
        <pc:spChg chg="mod ord">
          <ac:chgData name="Sarah Gothard" userId="0e53f415fda5f162" providerId="LiveId" clId="{43551F5E-71A8-43CA-85CA-8BC503C56C9C}" dt="2019-09-30T02:14:35.312" v="5" actId="26606"/>
          <ac:spMkLst>
            <pc:docMk/>
            <pc:sldMk cId="2377574944" sldId="260"/>
            <ac:spMk id="4" creationId="{99DF9964-7D8B-49A7-A44F-05BD6048AFFD}"/>
          </ac:spMkLst>
        </pc:spChg>
        <pc:spChg chg="add">
          <ac:chgData name="Sarah Gothard" userId="0e53f415fda5f162" providerId="LiveId" clId="{43551F5E-71A8-43CA-85CA-8BC503C56C9C}" dt="2019-09-30T02:14:35.312" v="5" actId="26606"/>
          <ac:spMkLst>
            <pc:docMk/>
            <pc:sldMk cId="2377574944" sldId="260"/>
            <ac:spMk id="9" creationId="{01D0AF59-99C3-4251-AB9A-C966C6AD4400}"/>
          </ac:spMkLst>
        </pc:spChg>
        <pc:spChg chg="add">
          <ac:chgData name="Sarah Gothard" userId="0e53f415fda5f162" providerId="LiveId" clId="{43551F5E-71A8-43CA-85CA-8BC503C56C9C}" dt="2019-09-30T02:14:35.312" v="5" actId="26606"/>
          <ac:spMkLst>
            <pc:docMk/>
            <pc:sldMk cId="2377574944" sldId="260"/>
            <ac:spMk id="11" creationId="{1855405F-37A2-4869-9154-F8BE3BECE6C3}"/>
          </ac:spMkLst>
        </pc:spChg>
        <pc:picChg chg="mod">
          <ac:chgData name="Sarah Gothard" userId="0e53f415fda5f162" providerId="LiveId" clId="{43551F5E-71A8-43CA-85CA-8BC503C56C9C}" dt="2019-09-30T02:14:35.312" v="5" actId="26606"/>
          <ac:picMkLst>
            <pc:docMk/>
            <pc:sldMk cId="2377574944" sldId="260"/>
            <ac:picMk id="2" creationId="{41D8CFEE-BAE3-4A8E-ACD3-FCB713FBE262}"/>
          </ac:picMkLst>
        </pc:picChg>
      </pc:sldChg>
      <pc:sldChg chg="addSp modSp mod setBg">
        <pc:chgData name="Sarah Gothard" userId="0e53f415fda5f162" providerId="LiveId" clId="{43551F5E-71A8-43CA-85CA-8BC503C56C9C}" dt="2019-09-30T02:14:42.301" v="7" actId="26606"/>
        <pc:sldMkLst>
          <pc:docMk/>
          <pc:sldMk cId="213352829" sldId="261"/>
        </pc:sldMkLst>
        <pc:spChg chg="mod ord">
          <ac:chgData name="Sarah Gothard" userId="0e53f415fda5f162" providerId="LiveId" clId="{43551F5E-71A8-43CA-85CA-8BC503C56C9C}" dt="2019-09-30T02:14:42.301" v="7" actId="26606"/>
          <ac:spMkLst>
            <pc:docMk/>
            <pc:sldMk cId="213352829" sldId="261"/>
            <ac:spMk id="4" creationId="{B952AB0F-FF1B-47F5-853E-BEBCC09C22F3}"/>
          </ac:spMkLst>
        </pc:spChg>
        <pc:spChg chg="add">
          <ac:chgData name="Sarah Gothard" userId="0e53f415fda5f162" providerId="LiveId" clId="{43551F5E-71A8-43CA-85CA-8BC503C56C9C}" dt="2019-09-30T02:14:42.301" v="7" actId="26606"/>
          <ac:spMkLst>
            <pc:docMk/>
            <pc:sldMk cId="213352829" sldId="261"/>
            <ac:spMk id="9" creationId="{01D0AF59-99C3-4251-AB9A-C966C6AD4400}"/>
          </ac:spMkLst>
        </pc:spChg>
        <pc:spChg chg="add">
          <ac:chgData name="Sarah Gothard" userId="0e53f415fda5f162" providerId="LiveId" clId="{43551F5E-71A8-43CA-85CA-8BC503C56C9C}" dt="2019-09-30T02:14:42.301" v="7" actId="26606"/>
          <ac:spMkLst>
            <pc:docMk/>
            <pc:sldMk cId="213352829" sldId="261"/>
            <ac:spMk id="11" creationId="{1855405F-37A2-4869-9154-F8BE3BECE6C3}"/>
          </ac:spMkLst>
        </pc:spChg>
        <pc:picChg chg="mod">
          <ac:chgData name="Sarah Gothard" userId="0e53f415fda5f162" providerId="LiveId" clId="{43551F5E-71A8-43CA-85CA-8BC503C56C9C}" dt="2019-09-30T02:14:42.301" v="7" actId="26606"/>
          <ac:picMkLst>
            <pc:docMk/>
            <pc:sldMk cId="213352829" sldId="261"/>
            <ac:picMk id="2" creationId="{B28D5658-AF1F-403F-A34D-86773EF5AFD5}"/>
          </ac:picMkLst>
        </pc:picChg>
      </pc:sldChg>
      <pc:sldChg chg="addSp modSp mod setBg">
        <pc:chgData name="Sarah Gothard" userId="0e53f415fda5f162" providerId="LiveId" clId="{43551F5E-71A8-43CA-85CA-8BC503C56C9C}" dt="2019-09-30T02:14:45.551" v="8" actId="26606"/>
        <pc:sldMkLst>
          <pc:docMk/>
          <pc:sldMk cId="1624711680" sldId="262"/>
        </pc:sldMkLst>
        <pc:spChg chg="mod ord">
          <ac:chgData name="Sarah Gothard" userId="0e53f415fda5f162" providerId="LiveId" clId="{43551F5E-71A8-43CA-85CA-8BC503C56C9C}" dt="2019-09-30T02:14:45.551" v="8" actId="26606"/>
          <ac:spMkLst>
            <pc:docMk/>
            <pc:sldMk cId="1624711680" sldId="262"/>
            <ac:spMk id="4" creationId="{B952AB0F-FF1B-47F5-853E-BEBCC09C22F3}"/>
          </ac:spMkLst>
        </pc:spChg>
        <pc:spChg chg="add">
          <ac:chgData name="Sarah Gothard" userId="0e53f415fda5f162" providerId="LiveId" clId="{43551F5E-71A8-43CA-85CA-8BC503C56C9C}" dt="2019-09-30T02:14:45.551" v="8" actId="26606"/>
          <ac:spMkLst>
            <pc:docMk/>
            <pc:sldMk cId="1624711680" sldId="262"/>
            <ac:spMk id="9" creationId="{01D0AF59-99C3-4251-AB9A-C966C6AD4400}"/>
          </ac:spMkLst>
        </pc:spChg>
        <pc:spChg chg="add">
          <ac:chgData name="Sarah Gothard" userId="0e53f415fda5f162" providerId="LiveId" clId="{43551F5E-71A8-43CA-85CA-8BC503C56C9C}" dt="2019-09-30T02:14:45.551" v="8" actId="26606"/>
          <ac:spMkLst>
            <pc:docMk/>
            <pc:sldMk cId="1624711680" sldId="262"/>
            <ac:spMk id="11" creationId="{1855405F-37A2-4869-9154-F8BE3BECE6C3}"/>
          </ac:spMkLst>
        </pc:spChg>
        <pc:picChg chg="mod">
          <ac:chgData name="Sarah Gothard" userId="0e53f415fda5f162" providerId="LiveId" clId="{43551F5E-71A8-43CA-85CA-8BC503C56C9C}" dt="2019-09-30T02:14:45.551" v="8" actId="26606"/>
          <ac:picMkLst>
            <pc:docMk/>
            <pc:sldMk cId="1624711680" sldId="262"/>
            <ac:picMk id="3" creationId="{7D6CB92A-BA80-4C7C-B885-36A0FE1530F5}"/>
          </ac:picMkLst>
        </pc:picChg>
      </pc:sldChg>
      <pc:sldChg chg="addSp modSp mod setBg">
        <pc:chgData name="Sarah Gothard" userId="0e53f415fda5f162" providerId="LiveId" clId="{43551F5E-71A8-43CA-85CA-8BC503C56C9C}" dt="2019-09-30T02:14:53.173" v="9" actId="26606"/>
        <pc:sldMkLst>
          <pc:docMk/>
          <pc:sldMk cId="9473300" sldId="263"/>
        </pc:sldMkLst>
        <pc:spChg chg="mod ord">
          <ac:chgData name="Sarah Gothard" userId="0e53f415fda5f162" providerId="LiveId" clId="{43551F5E-71A8-43CA-85CA-8BC503C56C9C}" dt="2019-09-30T02:14:53.173" v="9" actId="26606"/>
          <ac:spMkLst>
            <pc:docMk/>
            <pc:sldMk cId="9473300" sldId="263"/>
            <ac:spMk id="4" creationId="{B952AB0F-FF1B-47F5-853E-BEBCC09C22F3}"/>
          </ac:spMkLst>
        </pc:spChg>
        <pc:spChg chg="add">
          <ac:chgData name="Sarah Gothard" userId="0e53f415fda5f162" providerId="LiveId" clId="{43551F5E-71A8-43CA-85CA-8BC503C56C9C}" dt="2019-09-30T02:14:53.173" v="9" actId="26606"/>
          <ac:spMkLst>
            <pc:docMk/>
            <pc:sldMk cId="9473300" sldId="263"/>
            <ac:spMk id="9" creationId="{01D0AF59-99C3-4251-AB9A-C966C6AD4400}"/>
          </ac:spMkLst>
        </pc:spChg>
        <pc:spChg chg="add">
          <ac:chgData name="Sarah Gothard" userId="0e53f415fda5f162" providerId="LiveId" clId="{43551F5E-71A8-43CA-85CA-8BC503C56C9C}" dt="2019-09-30T02:14:53.173" v="9" actId="26606"/>
          <ac:spMkLst>
            <pc:docMk/>
            <pc:sldMk cId="9473300" sldId="263"/>
            <ac:spMk id="11" creationId="{1855405F-37A2-4869-9154-F8BE3BECE6C3}"/>
          </ac:spMkLst>
        </pc:spChg>
        <pc:picChg chg="mod">
          <ac:chgData name="Sarah Gothard" userId="0e53f415fda5f162" providerId="LiveId" clId="{43551F5E-71A8-43CA-85CA-8BC503C56C9C}" dt="2019-09-30T02:14:53.173" v="9" actId="26606"/>
          <ac:picMkLst>
            <pc:docMk/>
            <pc:sldMk cId="9473300" sldId="263"/>
            <ac:picMk id="3" creationId="{D923AD89-850B-4650-8870-D21DECA47D71}"/>
          </ac:picMkLst>
        </pc:picChg>
      </pc:sldChg>
      <pc:sldChg chg="addSp modSp mod setBg">
        <pc:chgData name="Sarah Gothard" userId="0e53f415fda5f162" providerId="LiveId" clId="{43551F5E-71A8-43CA-85CA-8BC503C56C9C}" dt="2019-09-30T02:14:55.746" v="10" actId="26606"/>
        <pc:sldMkLst>
          <pc:docMk/>
          <pc:sldMk cId="3510114382" sldId="264"/>
        </pc:sldMkLst>
        <pc:spChg chg="mod ord">
          <ac:chgData name="Sarah Gothard" userId="0e53f415fda5f162" providerId="LiveId" clId="{43551F5E-71A8-43CA-85CA-8BC503C56C9C}" dt="2019-09-30T02:14:55.746" v="10" actId="26606"/>
          <ac:spMkLst>
            <pc:docMk/>
            <pc:sldMk cId="3510114382" sldId="264"/>
            <ac:spMk id="4" creationId="{B952AB0F-FF1B-47F5-853E-BEBCC09C22F3}"/>
          </ac:spMkLst>
        </pc:spChg>
        <pc:spChg chg="add">
          <ac:chgData name="Sarah Gothard" userId="0e53f415fda5f162" providerId="LiveId" clId="{43551F5E-71A8-43CA-85CA-8BC503C56C9C}" dt="2019-09-30T02:14:55.746" v="10" actId="26606"/>
          <ac:spMkLst>
            <pc:docMk/>
            <pc:sldMk cId="3510114382" sldId="264"/>
            <ac:spMk id="9" creationId="{01D0AF59-99C3-4251-AB9A-C966C6AD4400}"/>
          </ac:spMkLst>
        </pc:spChg>
        <pc:spChg chg="add">
          <ac:chgData name="Sarah Gothard" userId="0e53f415fda5f162" providerId="LiveId" clId="{43551F5E-71A8-43CA-85CA-8BC503C56C9C}" dt="2019-09-30T02:14:55.746" v="10" actId="26606"/>
          <ac:spMkLst>
            <pc:docMk/>
            <pc:sldMk cId="3510114382" sldId="264"/>
            <ac:spMk id="11" creationId="{1855405F-37A2-4869-9154-F8BE3BECE6C3}"/>
          </ac:spMkLst>
        </pc:spChg>
        <pc:picChg chg="mod">
          <ac:chgData name="Sarah Gothard" userId="0e53f415fda5f162" providerId="LiveId" clId="{43551F5E-71A8-43CA-85CA-8BC503C56C9C}" dt="2019-09-30T02:14:55.746" v="10" actId="26606"/>
          <ac:picMkLst>
            <pc:docMk/>
            <pc:sldMk cId="3510114382" sldId="264"/>
            <ac:picMk id="3" creationId="{AB75A357-710B-4776-91F5-F09ED815BDE9}"/>
          </ac:picMkLst>
        </pc:picChg>
      </pc:sldChg>
      <pc:sldChg chg="addSp modSp mod setBg">
        <pc:chgData name="Sarah Gothard" userId="0e53f415fda5f162" providerId="LiveId" clId="{43551F5E-71A8-43CA-85CA-8BC503C56C9C}" dt="2019-09-30T02:14:38.787" v="6" actId="26606"/>
        <pc:sldMkLst>
          <pc:docMk/>
          <pc:sldMk cId="3567526247" sldId="265"/>
        </pc:sldMkLst>
        <pc:spChg chg="mod ord">
          <ac:chgData name="Sarah Gothard" userId="0e53f415fda5f162" providerId="LiveId" clId="{43551F5E-71A8-43CA-85CA-8BC503C56C9C}" dt="2019-09-30T02:14:38.787" v="6" actId="26606"/>
          <ac:spMkLst>
            <pc:docMk/>
            <pc:sldMk cId="3567526247" sldId="265"/>
            <ac:spMk id="4" creationId="{B952AB0F-FF1B-47F5-853E-BEBCC09C22F3}"/>
          </ac:spMkLst>
        </pc:spChg>
        <pc:spChg chg="add">
          <ac:chgData name="Sarah Gothard" userId="0e53f415fda5f162" providerId="LiveId" clId="{43551F5E-71A8-43CA-85CA-8BC503C56C9C}" dt="2019-09-30T02:14:38.787" v="6" actId="26606"/>
          <ac:spMkLst>
            <pc:docMk/>
            <pc:sldMk cId="3567526247" sldId="265"/>
            <ac:spMk id="9" creationId="{01D0AF59-99C3-4251-AB9A-C966C6AD4400}"/>
          </ac:spMkLst>
        </pc:spChg>
        <pc:spChg chg="add">
          <ac:chgData name="Sarah Gothard" userId="0e53f415fda5f162" providerId="LiveId" clId="{43551F5E-71A8-43CA-85CA-8BC503C56C9C}" dt="2019-09-30T02:14:38.787" v="6" actId="26606"/>
          <ac:spMkLst>
            <pc:docMk/>
            <pc:sldMk cId="3567526247" sldId="265"/>
            <ac:spMk id="11" creationId="{1855405F-37A2-4869-9154-F8BE3BECE6C3}"/>
          </ac:spMkLst>
        </pc:spChg>
        <pc:picChg chg="mod">
          <ac:chgData name="Sarah Gothard" userId="0e53f415fda5f162" providerId="LiveId" clId="{43551F5E-71A8-43CA-85CA-8BC503C56C9C}" dt="2019-09-30T02:14:38.787" v="6" actId="26606"/>
          <ac:picMkLst>
            <pc:docMk/>
            <pc:sldMk cId="3567526247" sldId="265"/>
            <ac:picMk id="3" creationId="{128A6599-E6EE-432E-807B-7D38F83BF4AE}"/>
          </ac:picMkLst>
        </pc:picChg>
      </pc:sldChg>
      <pc:sldChg chg="addSp modSp mod setBg">
        <pc:chgData name="Sarah Gothard" userId="0e53f415fda5f162" providerId="LiveId" clId="{43551F5E-71A8-43CA-85CA-8BC503C56C9C}" dt="2019-09-30T02:14:59.033" v="11" actId="26606"/>
        <pc:sldMkLst>
          <pc:docMk/>
          <pc:sldMk cId="2812572888" sldId="266"/>
        </pc:sldMkLst>
        <pc:spChg chg="mod ord">
          <ac:chgData name="Sarah Gothard" userId="0e53f415fda5f162" providerId="LiveId" clId="{43551F5E-71A8-43CA-85CA-8BC503C56C9C}" dt="2019-09-30T02:14:59.033" v="11" actId="26606"/>
          <ac:spMkLst>
            <pc:docMk/>
            <pc:sldMk cId="2812572888" sldId="266"/>
            <ac:spMk id="4" creationId="{0AA92C1D-5CEA-46F9-94A4-BB2C02B4D453}"/>
          </ac:spMkLst>
        </pc:spChg>
        <pc:spChg chg="add">
          <ac:chgData name="Sarah Gothard" userId="0e53f415fda5f162" providerId="LiveId" clId="{43551F5E-71A8-43CA-85CA-8BC503C56C9C}" dt="2019-09-30T02:14:59.033" v="11" actId="26606"/>
          <ac:spMkLst>
            <pc:docMk/>
            <pc:sldMk cId="2812572888" sldId="266"/>
            <ac:spMk id="9" creationId="{01D0AF59-99C3-4251-AB9A-C966C6AD4400}"/>
          </ac:spMkLst>
        </pc:spChg>
        <pc:spChg chg="add">
          <ac:chgData name="Sarah Gothard" userId="0e53f415fda5f162" providerId="LiveId" clId="{43551F5E-71A8-43CA-85CA-8BC503C56C9C}" dt="2019-09-30T02:14:59.033" v="11" actId="26606"/>
          <ac:spMkLst>
            <pc:docMk/>
            <pc:sldMk cId="2812572888" sldId="266"/>
            <ac:spMk id="11" creationId="{1855405F-37A2-4869-9154-F8BE3BECE6C3}"/>
          </ac:spMkLst>
        </pc:spChg>
        <pc:picChg chg="mod">
          <ac:chgData name="Sarah Gothard" userId="0e53f415fda5f162" providerId="LiveId" clId="{43551F5E-71A8-43CA-85CA-8BC503C56C9C}" dt="2019-09-30T02:14:59.033" v="11" actId="26606"/>
          <ac:picMkLst>
            <pc:docMk/>
            <pc:sldMk cId="2812572888" sldId="266"/>
            <ac:picMk id="2" creationId="{3C9A1EA3-40E5-4645-9770-AE86E781D6C9}"/>
          </ac:picMkLst>
        </pc:picChg>
      </pc:sldChg>
      <pc:sldChg chg="addSp modSp mod setBg">
        <pc:chgData name="Sarah Gothard" userId="0e53f415fda5f162" providerId="LiveId" clId="{43551F5E-71A8-43CA-85CA-8BC503C56C9C}" dt="2019-09-30T02:15:02.275" v="12" actId="26606"/>
        <pc:sldMkLst>
          <pc:docMk/>
          <pc:sldMk cId="3502795343" sldId="267"/>
        </pc:sldMkLst>
        <pc:spChg chg="mod ord">
          <ac:chgData name="Sarah Gothard" userId="0e53f415fda5f162" providerId="LiveId" clId="{43551F5E-71A8-43CA-85CA-8BC503C56C9C}" dt="2019-09-30T02:15:02.275" v="12" actId="26606"/>
          <ac:spMkLst>
            <pc:docMk/>
            <pc:sldMk cId="3502795343" sldId="267"/>
            <ac:spMk id="4" creationId="{C16B596E-A851-4EC0-96A2-F02B0F92FEC1}"/>
          </ac:spMkLst>
        </pc:spChg>
        <pc:spChg chg="add">
          <ac:chgData name="Sarah Gothard" userId="0e53f415fda5f162" providerId="LiveId" clId="{43551F5E-71A8-43CA-85CA-8BC503C56C9C}" dt="2019-09-30T02:15:02.275" v="12" actId="26606"/>
          <ac:spMkLst>
            <pc:docMk/>
            <pc:sldMk cId="3502795343" sldId="267"/>
            <ac:spMk id="9" creationId="{01D0AF59-99C3-4251-AB9A-C966C6AD4400}"/>
          </ac:spMkLst>
        </pc:spChg>
        <pc:spChg chg="add">
          <ac:chgData name="Sarah Gothard" userId="0e53f415fda5f162" providerId="LiveId" clId="{43551F5E-71A8-43CA-85CA-8BC503C56C9C}" dt="2019-09-30T02:15:02.275" v="12" actId="26606"/>
          <ac:spMkLst>
            <pc:docMk/>
            <pc:sldMk cId="3502795343" sldId="267"/>
            <ac:spMk id="11" creationId="{1855405F-37A2-4869-9154-F8BE3BECE6C3}"/>
          </ac:spMkLst>
        </pc:spChg>
        <pc:picChg chg="mod">
          <ac:chgData name="Sarah Gothard" userId="0e53f415fda5f162" providerId="LiveId" clId="{43551F5E-71A8-43CA-85CA-8BC503C56C9C}" dt="2019-09-30T02:15:02.275" v="12" actId="26606"/>
          <ac:picMkLst>
            <pc:docMk/>
            <pc:sldMk cId="3502795343" sldId="267"/>
            <ac:picMk id="2" creationId="{89C7531E-224C-442E-9AB9-455823B594E6}"/>
          </ac:picMkLst>
        </pc:picChg>
      </pc:sldChg>
    </pc:docChg>
  </pc:docChgLst>
  <pc:docChgLst>
    <pc:chgData name="Sarah Gothard" userId="0e53f415fda5f162" providerId="LiveId" clId="{FB36FF1D-A24B-47ED-9560-55E8CBC8CE76}"/>
  </pc:docChgLst>
  <pc:docChgLst>
    <pc:chgData name="Sarah Gothard" userId="0e53f415fda5f162" providerId="LiveId" clId="{77B3BB11-0532-438B-BDEE-627A9000D63F}"/>
  </pc:docChgLst>
  <pc:docChgLst>
    <pc:chgData name="Sarah Gothard" userId="0e53f415fda5f162" providerId="LiveId" clId="{C1F2E0B5-3327-490E-806C-CE4D45B2DFE3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9/29/2019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19135" y="6529461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2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0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52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1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7F1B597-F26C-4EAF-A163-38755C5479C0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5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32B2FCC0-5F4E-427F-9127-B94CD82A0C38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  <a:prstGeom prst="rect">
            <a:avLst/>
          </a:prstGeo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D4D3A5CF-AFEC-4509-B771-31481ADC1172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5D44A5E8-EBEC-488E-AE66-5DA21A38EE26}" type="datetime1">
              <a:rPr lang="en-US" smtClean="0"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3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  <a:prstGeom prst="rect">
            <a:avLst/>
          </a:prstGeo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773CAEB-D68E-468F-8E56-B4B66E1C0A61}" type="datetime1">
              <a:rPr lang="en-US" smtClean="0"/>
              <a:t>9/29/2019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4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DA7C4FE-EB64-46BB-9205-B1EE9EE8BFC9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AEC74EE6-CF30-4CA8-B154-B496D8D79A09}" type="datetime1">
              <a:rPr lang="en-US" smtClean="0"/>
              <a:t>9/29/2019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4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9498C175-E6CD-4916-8689-413DF59FA2B7}" type="datetime1">
              <a:rPr lang="en-US" smtClean="0"/>
              <a:t>9/29/2019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9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CE2422B-9403-45EA-B93B-F8104079F340}" type="datetime1">
              <a:rPr lang="en-US" smtClean="0"/>
              <a:t>9/29/2019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4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A927844-C336-4BB0-BDE0-54C7634A075B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8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prstGeom prst="rect">
            <a:avLst/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74E49165-212D-48C1-9776-729E0A8C0D58}" type="datetime1">
              <a:rPr lang="en-US" smtClean="0"/>
              <a:t>9/29/2019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0928" y="6584316"/>
            <a:ext cx="1319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55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  <p:sldLayoutId id="2147483840" r:id="rId18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3B9AAC-D317-40E9-8955-5D56AD1F6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77" y="2393507"/>
            <a:ext cx="9951041" cy="206483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 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9A1EA3-40E5-4645-9770-AE86E781D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1" y="643467"/>
            <a:ext cx="1003795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A92C1D-5CEA-46F9-94A4-BB2C02B4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125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C7531E-224C-442E-9AB9-455823B5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20503"/>
            <a:ext cx="10905066" cy="321699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6B596E-A851-4EC0-96A2-F02B0F92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0279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4DCA52-0CB0-444A-8C58-69517CE38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393" y="643467"/>
            <a:ext cx="1012921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AC137-D1D5-45B8-81BF-DBBBA4FB8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01237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EEEE4E-170C-4A0A-AF93-CBECE22A5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5028"/>
            <a:ext cx="10905066" cy="31079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C0693D-711A-4109-8B56-CF4B4700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394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D8CFEE-BAE3-4A8E-ACD3-FCB713FBE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852" y="643467"/>
            <a:ext cx="986029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F9964-7D8B-49A7-A44F-05BD6048A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775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A6599-E6EE-432E-807B-7D38F83BF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43185"/>
            <a:ext cx="10905066" cy="29716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2AB0F-FF1B-47F5-853E-BEBCC09C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675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D5658-AF1F-403F-A34D-86773EF5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2AB0F-FF1B-47F5-853E-BEBCC09C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1335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CB92A-BA80-4C7C-B885-36A0FE153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79609"/>
            <a:ext cx="10905066" cy="329878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2AB0F-FF1B-47F5-853E-BEBCC09C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6247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3AD89-850B-4650-8870-D21DECA47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2AB0F-FF1B-47F5-853E-BEBCC09C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47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5A357-710B-4776-91F5-F09ED815B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34134"/>
            <a:ext cx="10905066" cy="318973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2AB0F-FF1B-47F5-853E-BEBCC09C2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51011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" id="{1233FB22-A860-4BAC-910F-60A21D8BCCE4}" vid="{48862705-1A05-4258-907E-E796D5700CA5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Widescreen</PresentationFormat>
  <Paragraphs>13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Calisto MT</vt:lpstr>
      <vt:lpstr>Wingdings 2</vt:lpstr>
      <vt:lpstr>Hymn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2019-09-30T02:15:02Z</dcterms:created>
  <dcterms:modified xsi:type="dcterms:W3CDTF">2019-09-30T02:15:02Z</dcterms:modified>
</cp:coreProperties>
</file>