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4"/>
  </p:notesMasterIdLst>
  <p:handoutMasterIdLst>
    <p:handoutMasterId r:id="rId15"/>
  </p:handoutMasterIdLst>
  <p:sldIdLst>
    <p:sldId id="257" r:id="rId2"/>
    <p:sldId id="259" r:id="rId3"/>
    <p:sldId id="260" r:id="rId4"/>
    <p:sldId id="261" r:id="rId5"/>
    <p:sldId id="262" r:id="rId6"/>
    <p:sldId id="263" r:id="rId7"/>
    <p:sldId id="265" r:id="rId8"/>
    <p:sldId id="264" r:id="rId9"/>
    <p:sldId id="266" r:id="rId10"/>
    <p:sldId id="267" r:id="rId11"/>
    <p:sldId id="269"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95EE63-161A-4FA8-A807-0EF8F8CB90CC}" v="29" dt="2020-01-03T18:34:53.587"/>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897" autoAdjust="0"/>
  </p:normalViewPr>
  <p:slideViewPr>
    <p:cSldViewPr snapToGrid="0" showGuides="1">
      <p:cViewPr varScale="1">
        <p:scale>
          <a:sx n="66" d="100"/>
          <a:sy n="66" d="100"/>
        </p:scale>
        <p:origin x="192" y="66"/>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DE95EE63-161A-4FA8-A807-0EF8F8CB90CC}"/>
    <pc:docChg chg="undo redo custSel mod addSld delSld modSld">
      <pc:chgData name="Sarah Gothard" userId="0e53f415fda5f162" providerId="LiveId" clId="{DE95EE63-161A-4FA8-A807-0EF8F8CB90CC}" dt="2020-01-03T18:34:54.859" v="66" actId="26606"/>
      <pc:docMkLst>
        <pc:docMk/>
      </pc:docMkLst>
      <pc:sldChg chg="addSp delSp modSp">
        <pc:chgData name="Sarah Gothard" userId="0e53f415fda5f162" providerId="LiveId" clId="{DE95EE63-161A-4FA8-A807-0EF8F8CB90CC}" dt="2020-01-03T18:14:57.560" v="18" actId="26606"/>
        <pc:sldMkLst>
          <pc:docMk/>
          <pc:sldMk cId="1778543624" sldId="259"/>
        </pc:sldMkLst>
        <pc:spChg chg="ord">
          <ac:chgData name="Sarah Gothard" userId="0e53f415fda5f162" providerId="LiveId" clId="{DE95EE63-161A-4FA8-A807-0EF8F8CB90CC}" dt="2020-01-03T18:14:57.560" v="18" actId="26606"/>
          <ac:spMkLst>
            <pc:docMk/>
            <pc:sldMk cId="1778543624" sldId="259"/>
            <ac:spMk id="18" creationId="{4BFDA1DC-8EAC-4A5B-BCD2-23123D8999E1}"/>
          </ac:spMkLst>
        </pc:spChg>
        <pc:spChg chg="del">
          <ac:chgData name="Sarah Gothard" userId="0e53f415fda5f162" providerId="LiveId" clId="{DE95EE63-161A-4FA8-A807-0EF8F8CB90CC}" dt="2020-01-03T18:14:57.560" v="18" actId="26606"/>
          <ac:spMkLst>
            <pc:docMk/>
            <pc:sldMk cId="1778543624" sldId="259"/>
            <ac:spMk id="29" creationId="{32BC26D8-82FB-445E-AA49-62A77D7C1EE0}"/>
          </ac:spMkLst>
        </pc:spChg>
        <pc:spChg chg="del">
          <ac:chgData name="Sarah Gothard" userId="0e53f415fda5f162" providerId="LiveId" clId="{DE95EE63-161A-4FA8-A807-0EF8F8CB90CC}" dt="2020-01-03T18:14:57.560" v="18" actId="26606"/>
          <ac:spMkLst>
            <pc:docMk/>
            <pc:sldMk cId="1778543624" sldId="259"/>
            <ac:spMk id="30" creationId="{CB44330D-EA18-4254-AA95-EB49948539B8}"/>
          </ac:spMkLst>
        </pc:spChg>
        <pc:spChg chg="add">
          <ac:chgData name="Sarah Gothard" userId="0e53f415fda5f162" providerId="LiveId" clId="{DE95EE63-161A-4FA8-A807-0EF8F8CB90CC}" dt="2020-01-03T18:14:57.560" v="18" actId="26606"/>
          <ac:spMkLst>
            <pc:docMk/>
            <pc:sldMk cId="1778543624" sldId="259"/>
            <ac:spMk id="35" creationId="{32BC26D8-82FB-445E-AA49-62A77D7C1EE0}"/>
          </ac:spMkLst>
        </pc:spChg>
        <pc:spChg chg="add">
          <ac:chgData name="Sarah Gothard" userId="0e53f415fda5f162" providerId="LiveId" clId="{DE95EE63-161A-4FA8-A807-0EF8F8CB90CC}" dt="2020-01-03T18:14:57.560" v="18" actId="26606"/>
          <ac:spMkLst>
            <pc:docMk/>
            <pc:sldMk cId="1778543624" sldId="259"/>
            <ac:spMk id="37" creationId="{CB44330D-EA18-4254-AA95-EB49948539B8}"/>
          </ac:spMkLst>
        </pc:spChg>
        <pc:picChg chg="add mod">
          <ac:chgData name="Sarah Gothard" userId="0e53f415fda5f162" providerId="LiveId" clId="{DE95EE63-161A-4FA8-A807-0EF8F8CB90CC}" dt="2020-01-03T18:14:57.560" v="18" actId="26606"/>
          <ac:picMkLst>
            <pc:docMk/>
            <pc:sldMk cId="1778543624" sldId="259"/>
            <ac:picMk id="2" creationId="{58CDCB3E-1A06-4F17-B892-67359DB13607}"/>
          </ac:picMkLst>
        </pc:picChg>
        <pc:picChg chg="del">
          <ac:chgData name="Sarah Gothard" userId="0e53f415fda5f162" providerId="LiveId" clId="{DE95EE63-161A-4FA8-A807-0EF8F8CB90CC}" dt="2020-01-03T18:10:34.406" v="0" actId="478"/>
          <ac:picMkLst>
            <pc:docMk/>
            <pc:sldMk cId="1778543624" sldId="259"/>
            <ac:picMk id="4" creationId="{82642471-6EEB-4D45-A29D-4BF73C6D898D}"/>
          </ac:picMkLst>
        </pc:picChg>
      </pc:sldChg>
      <pc:sldChg chg="addSp delSp modSp add mod setBg delDesignElem">
        <pc:chgData name="Sarah Gothard" userId="0e53f415fda5f162" providerId="LiveId" clId="{DE95EE63-161A-4FA8-A807-0EF8F8CB90CC}" dt="2020-01-03T18:19:53.908" v="35" actId="26606"/>
        <pc:sldMkLst>
          <pc:docMk/>
          <pc:sldMk cId="1588901925" sldId="260"/>
        </pc:sldMkLst>
        <pc:spChg chg="ord">
          <ac:chgData name="Sarah Gothard" userId="0e53f415fda5f162" providerId="LiveId" clId="{DE95EE63-161A-4FA8-A807-0EF8F8CB90CC}" dt="2020-01-03T18:19:53.908" v="35" actId="26606"/>
          <ac:spMkLst>
            <pc:docMk/>
            <pc:sldMk cId="1588901925" sldId="260"/>
            <ac:spMk id="18" creationId="{4BFDA1DC-8EAC-4A5B-BCD2-23123D8999E1}"/>
          </ac:spMkLst>
        </pc:spChg>
        <pc:spChg chg="add del">
          <ac:chgData name="Sarah Gothard" userId="0e53f415fda5f162" providerId="LiveId" clId="{DE95EE63-161A-4FA8-A807-0EF8F8CB90CC}" dt="2020-01-03T18:19:53.908" v="35" actId="26606"/>
          <ac:spMkLst>
            <pc:docMk/>
            <pc:sldMk cId="1588901925" sldId="260"/>
            <ac:spMk id="23" creationId="{32BC26D8-82FB-445E-AA49-62A77D7C1EE0}"/>
          </ac:spMkLst>
        </pc:spChg>
        <pc:spChg chg="add del">
          <ac:chgData name="Sarah Gothard" userId="0e53f415fda5f162" providerId="LiveId" clId="{DE95EE63-161A-4FA8-A807-0EF8F8CB90CC}" dt="2020-01-03T18:19:53.908" v="35" actId="26606"/>
          <ac:spMkLst>
            <pc:docMk/>
            <pc:sldMk cId="1588901925" sldId="260"/>
            <ac:spMk id="25" creationId="{CB44330D-EA18-4254-AA95-EB49948539B8}"/>
          </ac:spMkLst>
        </pc:spChg>
        <pc:spChg chg="add">
          <ac:chgData name="Sarah Gothard" userId="0e53f415fda5f162" providerId="LiveId" clId="{DE95EE63-161A-4FA8-A807-0EF8F8CB90CC}" dt="2020-01-03T18:19:53.908" v="35" actId="26606"/>
          <ac:spMkLst>
            <pc:docMk/>
            <pc:sldMk cId="1588901925" sldId="260"/>
            <ac:spMk id="27" creationId="{32BC26D8-82FB-445E-AA49-62A77D7C1EE0}"/>
          </ac:spMkLst>
        </pc:spChg>
        <pc:spChg chg="del">
          <ac:chgData name="Sarah Gothard" userId="0e53f415fda5f162" providerId="LiveId" clId="{DE95EE63-161A-4FA8-A807-0EF8F8CB90CC}" dt="2020-01-03T18:10:38.037" v="8"/>
          <ac:spMkLst>
            <pc:docMk/>
            <pc:sldMk cId="1588901925" sldId="260"/>
            <ac:spMk id="29" creationId="{32BC26D8-82FB-445E-AA49-62A77D7C1EE0}"/>
          </ac:spMkLst>
        </pc:spChg>
        <pc:spChg chg="del">
          <ac:chgData name="Sarah Gothard" userId="0e53f415fda5f162" providerId="LiveId" clId="{DE95EE63-161A-4FA8-A807-0EF8F8CB90CC}" dt="2020-01-03T18:10:38.037" v="8"/>
          <ac:spMkLst>
            <pc:docMk/>
            <pc:sldMk cId="1588901925" sldId="260"/>
            <ac:spMk id="30" creationId="{CB44330D-EA18-4254-AA95-EB49948539B8}"/>
          </ac:spMkLst>
        </pc:spChg>
        <pc:spChg chg="add">
          <ac:chgData name="Sarah Gothard" userId="0e53f415fda5f162" providerId="LiveId" clId="{DE95EE63-161A-4FA8-A807-0EF8F8CB90CC}" dt="2020-01-03T18:19:53.908" v="35" actId="26606"/>
          <ac:spMkLst>
            <pc:docMk/>
            <pc:sldMk cId="1588901925" sldId="260"/>
            <ac:spMk id="32" creationId="{CB44330D-EA18-4254-AA95-EB49948539B8}"/>
          </ac:spMkLst>
        </pc:spChg>
        <pc:picChg chg="add del">
          <ac:chgData name="Sarah Gothard" userId="0e53f415fda5f162" providerId="LiveId" clId="{DE95EE63-161A-4FA8-A807-0EF8F8CB90CC}" dt="2020-01-03T18:19:26.305" v="30" actId="478"/>
          <ac:picMkLst>
            <pc:docMk/>
            <pc:sldMk cId="1588901925" sldId="260"/>
            <ac:picMk id="2" creationId="{623C9C02-CCAE-4F8A-A478-627C0F89A578}"/>
          </ac:picMkLst>
        </pc:picChg>
        <pc:picChg chg="add del mod">
          <ac:chgData name="Sarah Gothard" userId="0e53f415fda5f162" providerId="LiveId" clId="{DE95EE63-161A-4FA8-A807-0EF8F8CB90CC}" dt="2020-01-03T18:19:52.372" v="33" actId="478"/>
          <ac:picMkLst>
            <pc:docMk/>
            <pc:sldMk cId="1588901925" sldId="260"/>
            <ac:picMk id="3" creationId="{D9EB958E-8321-41E0-AF52-BFC3523BDE0D}"/>
          </ac:picMkLst>
        </pc:picChg>
        <pc:picChg chg="add mod">
          <ac:chgData name="Sarah Gothard" userId="0e53f415fda5f162" providerId="LiveId" clId="{DE95EE63-161A-4FA8-A807-0EF8F8CB90CC}" dt="2020-01-03T18:19:53.908" v="35" actId="26606"/>
          <ac:picMkLst>
            <pc:docMk/>
            <pc:sldMk cId="1588901925" sldId="260"/>
            <ac:picMk id="4" creationId="{34ECB16B-DD5B-4EC2-8CAC-6A6EB3AEC5B5}"/>
          </ac:picMkLst>
        </pc:picChg>
      </pc:sldChg>
      <pc:sldChg chg="del">
        <pc:chgData name="Sarah Gothard" userId="0e53f415fda5f162" providerId="LiveId" clId="{DE95EE63-161A-4FA8-A807-0EF8F8CB90CC}" dt="2020-01-03T18:10:36.926" v="1" actId="2696"/>
        <pc:sldMkLst>
          <pc:docMk/>
          <pc:sldMk cId="2319853218" sldId="260"/>
        </pc:sldMkLst>
      </pc:sldChg>
      <pc:sldChg chg="del">
        <pc:chgData name="Sarah Gothard" userId="0e53f415fda5f162" providerId="LiveId" clId="{DE95EE63-161A-4FA8-A807-0EF8F8CB90CC}" dt="2020-01-03T18:10:36.948" v="2" actId="2696"/>
        <pc:sldMkLst>
          <pc:docMk/>
          <pc:sldMk cId="1026829776" sldId="261"/>
        </pc:sldMkLst>
      </pc:sldChg>
      <pc:sldChg chg="addSp delSp modSp add mod setBg delDesignElem">
        <pc:chgData name="Sarah Gothard" userId="0e53f415fda5f162" providerId="LiveId" clId="{DE95EE63-161A-4FA8-A807-0EF8F8CB90CC}" dt="2020-01-03T18:30:26.053" v="62" actId="26606"/>
        <pc:sldMkLst>
          <pc:docMk/>
          <pc:sldMk cId="4126000979" sldId="261"/>
        </pc:sldMkLst>
        <pc:spChg chg="ord">
          <ac:chgData name="Sarah Gothard" userId="0e53f415fda5f162" providerId="LiveId" clId="{DE95EE63-161A-4FA8-A807-0EF8F8CB90CC}" dt="2020-01-03T18:30:26.053" v="62" actId="26606"/>
          <ac:spMkLst>
            <pc:docMk/>
            <pc:sldMk cId="4126000979" sldId="261"/>
            <ac:spMk id="18" creationId="{4BFDA1DC-8EAC-4A5B-BCD2-23123D8999E1}"/>
          </ac:spMkLst>
        </pc:spChg>
        <pc:spChg chg="add del">
          <ac:chgData name="Sarah Gothard" userId="0e53f415fda5f162" providerId="LiveId" clId="{DE95EE63-161A-4FA8-A807-0EF8F8CB90CC}" dt="2020-01-03T18:30:26.053" v="62" actId="26606"/>
          <ac:spMkLst>
            <pc:docMk/>
            <pc:sldMk cId="4126000979" sldId="261"/>
            <ac:spMk id="23" creationId="{32BC26D8-82FB-445E-AA49-62A77D7C1EE0}"/>
          </ac:spMkLst>
        </pc:spChg>
        <pc:spChg chg="add del">
          <ac:chgData name="Sarah Gothard" userId="0e53f415fda5f162" providerId="LiveId" clId="{DE95EE63-161A-4FA8-A807-0EF8F8CB90CC}" dt="2020-01-03T18:30:26.053" v="62" actId="26606"/>
          <ac:spMkLst>
            <pc:docMk/>
            <pc:sldMk cId="4126000979" sldId="261"/>
            <ac:spMk id="25" creationId="{CB44330D-EA18-4254-AA95-EB49948539B8}"/>
          </ac:spMkLst>
        </pc:spChg>
        <pc:spChg chg="add">
          <ac:chgData name="Sarah Gothard" userId="0e53f415fda5f162" providerId="LiveId" clId="{DE95EE63-161A-4FA8-A807-0EF8F8CB90CC}" dt="2020-01-03T18:30:26.053" v="62" actId="26606"/>
          <ac:spMkLst>
            <pc:docMk/>
            <pc:sldMk cId="4126000979" sldId="261"/>
            <ac:spMk id="27" creationId="{32BC26D8-82FB-445E-AA49-62A77D7C1EE0}"/>
          </ac:spMkLst>
        </pc:spChg>
        <pc:spChg chg="del">
          <ac:chgData name="Sarah Gothard" userId="0e53f415fda5f162" providerId="LiveId" clId="{DE95EE63-161A-4FA8-A807-0EF8F8CB90CC}" dt="2020-01-03T18:10:38.151" v="10"/>
          <ac:spMkLst>
            <pc:docMk/>
            <pc:sldMk cId="4126000979" sldId="261"/>
            <ac:spMk id="29" creationId="{32BC26D8-82FB-445E-AA49-62A77D7C1EE0}"/>
          </ac:spMkLst>
        </pc:spChg>
        <pc:spChg chg="del">
          <ac:chgData name="Sarah Gothard" userId="0e53f415fda5f162" providerId="LiveId" clId="{DE95EE63-161A-4FA8-A807-0EF8F8CB90CC}" dt="2020-01-03T18:10:38.151" v="10"/>
          <ac:spMkLst>
            <pc:docMk/>
            <pc:sldMk cId="4126000979" sldId="261"/>
            <ac:spMk id="30" creationId="{CB44330D-EA18-4254-AA95-EB49948539B8}"/>
          </ac:spMkLst>
        </pc:spChg>
        <pc:spChg chg="add">
          <ac:chgData name="Sarah Gothard" userId="0e53f415fda5f162" providerId="LiveId" clId="{DE95EE63-161A-4FA8-A807-0EF8F8CB90CC}" dt="2020-01-03T18:30:26.053" v="62" actId="26606"/>
          <ac:spMkLst>
            <pc:docMk/>
            <pc:sldMk cId="4126000979" sldId="261"/>
            <ac:spMk id="32" creationId="{CB44330D-EA18-4254-AA95-EB49948539B8}"/>
          </ac:spMkLst>
        </pc:spChg>
        <pc:picChg chg="add del">
          <ac:chgData name="Sarah Gothard" userId="0e53f415fda5f162" providerId="LiveId" clId="{DE95EE63-161A-4FA8-A807-0EF8F8CB90CC}" dt="2020-01-03T18:27:44.774" v="53" actId="478"/>
          <ac:picMkLst>
            <pc:docMk/>
            <pc:sldMk cId="4126000979" sldId="261"/>
            <ac:picMk id="2" creationId="{7ADF2D09-CF1B-4EB6-B389-8694BC6C99BB}"/>
          </ac:picMkLst>
        </pc:picChg>
        <pc:picChg chg="add del">
          <ac:chgData name="Sarah Gothard" userId="0e53f415fda5f162" providerId="LiveId" clId="{DE95EE63-161A-4FA8-A807-0EF8F8CB90CC}" dt="2020-01-03T18:28:05.288" v="55" actId="478"/>
          <ac:picMkLst>
            <pc:docMk/>
            <pc:sldMk cId="4126000979" sldId="261"/>
            <ac:picMk id="3" creationId="{A2D855AF-2397-490D-9F02-C134B68A2486}"/>
          </ac:picMkLst>
        </pc:picChg>
        <pc:picChg chg="add del mod">
          <ac:chgData name="Sarah Gothard" userId="0e53f415fda5f162" providerId="LiveId" clId="{DE95EE63-161A-4FA8-A807-0EF8F8CB90CC}" dt="2020-01-03T18:30:24.524" v="60" actId="478"/>
          <ac:picMkLst>
            <pc:docMk/>
            <pc:sldMk cId="4126000979" sldId="261"/>
            <ac:picMk id="4" creationId="{5F534B41-E210-4082-A014-3DFA6E660071}"/>
          </ac:picMkLst>
        </pc:picChg>
        <pc:picChg chg="add mod">
          <ac:chgData name="Sarah Gothard" userId="0e53f415fda5f162" providerId="LiveId" clId="{DE95EE63-161A-4FA8-A807-0EF8F8CB90CC}" dt="2020-01-03T18:30:26.053" v="62" actId="26606"/>
          <ac:picMkLst>
            <pc:docMk/>
            <pc:sldMk cId="4126000979" sldId="261"/>
            <ac:picMk id="5" creationId="{043212F5-6E73-4CB6-8153-7EA7B4FB21AD}"/>
          </ac:picMkLst>
        </pc:picChg>
      </pc:sldChg>
      <pc:sldChg chg="addSp delSp modSp add mod setBg delDesignElem">
        <pc:chgData name="Sarah Gothard" userId="0e53f415fda5f162" providerId="LiveId" clId="{DE95EE63-161A-4FA8-A807-0EF8F8CB90CC}" dt="2020-01-03T18:16:07.407" v="20" actId="26606"/>
        <pc:sldMkLst>
          <pc:docMk/>
          <pc:sldMk cId="1135836591" sldId="262"/>
        </pc:sldMkLst>
        <pc:spChg chg="ord">
          <ac:chgData name="Sarah Gothard" userId="0e53f415fda5f162" providerId="LiveId" clId="{DE95EE63-161A-4FA8-A807-0EF8F8CB90CC}" dt="2020-01-03T18:16:07.407" v="20" actId="26606"/>
          <ac:spMkLst>
            <pc:docMk/>
            <pc:sldMk cId="1135836591" sldId="262"/>
            <ac:spMk id="18" creationId="{4BFDA1DC-8EAC-4A5B-BCD2-23123D8999E1}"/>
          </ac:spMkLst>
        </pc:spChg>
        <pc:spChg chg="add">
          <ac:chgData name="Sarah Gothard" userId="0e53f415fda5f162" providerId="LiveId" clId="{DE95EE63-161A-4FA8-A807-0EF8F8CB90CC}" dt="2020-01-03T18:16:07.407" v="20" actId="26606"/>
          <ac:spMkLst>
            <pc:docMk/>
            <pc:sldMk cId="1135836591" sldId="262"/>
            <ac:spMk id="23" creationId="{32BC26D8-82FB-445E-AA49-62A77D7C1EE0}"/>
          </ac:spMkLst>
        </pc:spChg>
        <pc:spChg chg="add">
          <ac:chgData name="Sarah Gothard" userId="0e53f415fda5f162" providerId="LiveId" clId="{DE95EE63-161A-4FA8-A807-0EF8F8CB90CC}" dt="2020-01-03T18:16:07.407" v="20" actId="26606"/>
          <ac:spMkLst>
            <pc:docMk/>
            <pc:sldMk cId="1135836591" sldId="262"/>
            <ac:spMk id="25" creationId="{CB44330D-EA18-4254-AA95-EB49948539B8}"/>
          </ac:spMkLst>
        </pc:spChg>
        <pc:spChg chg="del">
          <ac:chgData name="Sarah Gothard" userId="0e53f415fda5f162" providerId="LiveId" clId="{DE95EE63-161A-4FA8-A807-0EF8F8CB90CC}" dt="2020-01-03T18:10:38.323" v="12"/>
          <ac:spMkLst>
            <pc:docMk/>
            <pc:sldMk cId="1135836591" sldId="262"/>
            <ac:spMk id="29" creationId="{32BC26D8-82FB-445E-AA49-62A77D7C1EE0}"/>
          </ac:spMkLst>
        </pc:spChg>
        <pc:spChg chg="del">
          <ac:chgData name="Sarah Gothard" userId="0e53f415fda5f162" providerId="LiveId" clId="{DE95EE63-161A-4FA8-A807-0EF8F8CB90CC}" dt="2020-01-03T18:10:38.323" v="12"/>
          <ac:spMkLst>
            <pc:docMk/>
            <pc:sldMk cId="1135836591" sldId="262"/>
            <ac:spMk id="30" creationId="{CB44330D-EA18-4254-AA95-EB49948539B8}"/>
          </ac:spMkLst>
        </pc:spChg>
        <pc:picChg chg="add mod">
          <ac:chgData name="Sarah Gothard" userId="0e53f415fda5f162" providerId="LiveId" clId="{DE95EE63-161A-4FA8-A807-0EF8F8CB90CC}" dt="2020-01-03T18:16:07.407" v="20" actId="26606"/>
          <ac:picMkLst>
            <pc:docMk/>
            <pc:sldMk cId="1135836591" sldId="262"/>
            <ac:picMk id="2" creationId="{CDAFA1AC-5328-43D1-9E71-CC55B851840C}"/>
          </ac:picMkLst>
        </pc:picChg>
      </pc:sldChg>
      <pc:sldChg chg="del">
        <pc:chgData name="Sarah Gothard" userId="0e53f415fda5f162" providerId="LiveId" clId="{DE95EE63-161A-4FA8-A807-0EF8F8CB90CC}" dt="2020-01-03T18:10:36.964" v="3" actId="2696"/>
        <pc:sldMkLst>
          <pc:docMk/>
          <pc:sldMk cId="814880242" sldId="263"/>
        </pc:sldMkLst>
      </pc:sldChg>
      <pc:sldChg chg="addSp delSp modSp add mod setBg delDesignElem">
        <pc:chgData name="Sarah Gothard" userId="0e53f415fda5f162" providerId="LiveId" clId="{DE95EE63-161A-4FA8-A807-0EF8F8CB90CC}" dt="2020-01-03T18:20:50.218" v="37" actId="26606"/>
        <pc:sldMkLst>
          <pc:docMk/>
          <pc:sldMk cId="3397100334" sldId="263"/>
        </pc:sldMkLst>
        <pc:spChg chg="ord">
          <ac:chgData name="Sarah Gothard" userId="0e53f415fda5f162" providerId="LiveId" clId="{DE95EE63-161A-4FA8-A807-0EF8F8CB90CC}" dt="2020-01-03T18:20:50.218" v="37" actId="26606"/>
          <ac:spMkLst>
            <pc:docMk/>
            <pc:sldMk cId="3397100334" sldId="263"/>
            <ac:spMk id="18" creationId="{4BFDA1DC-8EAC-4A5B-BCD2-23123D8999E1}"/>
          </ac:spMkLst>
        </pc:spChg>
        <pc:spChg chg="add">
          <ac:chgData name="Sarah Gothard" userId="0e53f415fda5f162" providerId="LiveId" clId="{DE95EE63-161A-4FA8-A807-0EF8F8CB90CC}" dt="2020-01-03T18:20:50.218" v="37" actId="26606"/>
          <ac:spMkLst>
            <pc:docMk/>
            <pc:sldMk cId="3397100334" sldId="263"/>
            <ac:spMk id="23" creationId="{32BC26D8-82FB-445E-AA49-62A77D7C1EE0}"/>
          </ac:spMkLst>
        </pc:spChg>
        <pc:spChg chg="add">
          <ac:chgData name="Sarah Gothard" userId="0e53f415fda5f162" providerId="LiveId" clId="{DE95EE63-161A-4FA8-A807-0EF8F8CB90CC}" dt="2020-01-03T18:20:50.218" v="37" actId="26606"/>
          <ac:spMkLst>
            <pc:docMk/>
            <pc:sldMk cId="3397100334" sldId="263"/>
            <ac:spMk id="25" creationId="{CB44330D-EA18-4254-AA95-EB49948539B8}"/>
          </ac:spMkLst>
        </pc:spChg>
        <pc:spChg chg="del">
          <ac:chgData name="Sarah Gothard" userId="0e53f415fda5f162" providerId="LiveId" clId="{DE95EE63-161A-4FA8-A807-0EF8F8CB90CC}" dt="2020-01-03T18:10:38.436" v="14"/>
          <ac:spMkLst>
            <pc:docMk/>
            <pc:sldMk cId="3397100334" sldId="263"/>
            <ac:spMk id="29" creationId="{32BC26D8-82FB-445E-AA49-62A77D7C1EE0}"/>
          </ac:spMkLst>
        </pc:spChg>
        <pc:spChg chg="del">
          <ac:chgData name="Sarah Gothard" userId="0e53f415fda5f162" providerId="LiveId" clId="{DE95EE63-161A-4FA8-A807-0EF8F8CB90CC}" dt="2020-01-03T18:10:38.436" v="14"/>
          <ac:spMkLst>
            <pc:docMk/>
            <pc:sldMk cId="3397100334" sldId="263"/>
            <ac:spMk id="30" creationId="{CB44330D-EA18-4254-AA95-EB49948539B8}"/>
          </ac:spMkLst>
        </pc:spChg>
        <pc:picChg chg="add mod">
          <ac:chgData name="Sarah Gothard" userId="0e53f415fda5f162" providerId="LiveId" clId="{DE95EE63-161A-4FA8-A807-0EF8F8CB90CC}" dt="2020-01-03T18:20:50.218" v="37" actId="26606"/>
          <ac:picMkLst>
            <pc:docMk/>
            <pc:sldMk cId="3397100334" sldId="263"/>
            <ac:picMk id="2" creationId="{5487237C-AE16-4BA7-9E90-25883AC062B3}"/>
          </ac:picMkLst>
        </pc:picChg>
      </pc:sldChg>
      <pc:sldChg chg="del">
        <pc:chgData name="Sarah Gothard" userId="0e53f415fda5f162" providerId="LiveId" clId="{DE95EE63-161A-4FA8-A807-0EF8F8CB90CC}" dt="2020-01-03T18:10:36.980" v="4" actId="2696"/>
        <pc:sldMkLst>
          <pc:docMk/>
          <pc:sldMk cId="343488721" sldId="264"/>
        </pc:sldMkLst>
      </pc:sldChg>
      <pc:sldChg chg="addSp delSp modSp add mod setBg delDesignElem">
        <pc:chgData name="Sarah Gothard" userId="0e53f415fda5f162" providerId="LiveId" clId="{DE95EE63-161A-4FA8-A807-0EF8F8CB90CC}" dt="2020-01-03T18:17:01.862" v="25" actId="26606"/>
        <pc:sldMkLst>
          <pc:docMk/>
          <pc:sldMk cId="3949914184" sldId="264"/>
        </pc:sldMkLst>
        <pc:spChg chg="ord">
          <ac:chgData name="Sarah Gothard" userId="0e53f415fda5f162" providerId="LiveId" clId="{DE95EE63-161A-4FA8-A807-0EF8F8CB90CC}" dt="2020-01-03T18:17:01.862" v="25" actId="26606"/>
          <ac:spMkLst>
            <pc:docMk/>
            <pc:sldMk cId="3949914184" sldId="264"/>
            <ac:spMk id="18" creationId="{4BFDA1DC-8EAC-4A5B-BCD2-23123D8999E1}"/>
          </ac:spMkLst>
        </pc:spChg>
        <pc:spChg chg="add">
          <ac:chgData name="Sarah Gothard" userId="0e53f415fda5f162" providerId="LiveId" clId="{DE95EE63-161A-4FA8-A807-0EF8F8CB90CC}" dt="2020-01-03T18:17:01.862" v="25" actId="26606"/>
          <ac:spMkLst>
            <pc:docMk/>
            <pc:sldMk cId="3949914184" sldId="264"/>
            <ac:spMk id="23" creationId="{32BC26D8-82FB-445E-AA49-62A77D7C1EE0}"/>
          </ac:spMkLst>
        </pc:spChg>
        <pc:spChg chg="add">
          <ac:chgData name="Sarah Gothard" userId="0e53f415fda5f162" providerId="LiveId" clId="{DE95EE63-161A-4FA8-A807-0EF8F8CB90CC}" dt="2020-01-03T18:17:01.862" v="25" actId="26606"/>
          <ac:spMkLst>
            <pc:docMk/>
            <pc:sldMk cId="3949914184" sldId="264"/>
            <ac:spMk id="25" creationId="{CB44330D-EA18-4254-AA95-EB49948539B8}"/>
          </ac:spMkLst>
        </pc:spChg>
        <pc:spChg chg="del">
          <ac:chgData name="Sarah Gothard" userId="0e53f415fda5f162" providerId="LiveId" clId="{DE95EE63-161A-4FA8-A807-0EF8F8CB90CC}" dt="2020-01-03T18:10:38.576" v="16"/>
          <ac:spMkLst>
            <pc:docMk/>
            <pc:sldMk cId="3949914184" sldId="264"/>
            <ac:spMk id="29" creationId="{32BC26D8-82FB-445E-AA49-62A77D7C1EE0}"/>
          </ac:spMkLst>
        </pc:spChg>
        <pc:spChg chg="del">
          <ac:chgData name="Sarah Gothard" userId="0e53f415fda5f162" providerId="LiveId" clId="{DE95EE63-161A-4FA8-A807-0EF8F8CB90CC}" dt="2020-01-03T18:10:38.576" v="16"/>
          <ac:spMkLst>
            <pc:docMk/>
            <pc:sldMk cId="3949914184" sldId="264"/>
            <ac:spMk id="30" creationId="{CB44330D-EA18-4254-AA95-EB49948539B8}"/>
          </ac:spMkLst>
        </pc:spChg>
        <pc:graphicFrameChg chg="add del modGraphic">
          <ac:chgData name="Sarah Gothard" userId="0e53f415fda5f162" providerId="LiveId" clId="{DE95EE63-161A-4FA8-A807-0EF8F8CB90CC}" dt="2020-01-03T18:16:52.483" v="24" actId="27309"/>
          <ac:graphicFrameMkLst>
            <pc:docMk/>
            <pc:sldMk cId="3949914184" sldId="264"/>
            <ac:graphicFrameMk id="4" creationId="{332398F8-BD78-4ABF-9002-7E36CE7DBDAF}"/>
          </ac:graphicFrameMkLst>
        </pc:graphicFrameChg>
        <pc:picChg chg="add mod">
          <ac:chgData name="Sarah Gothard" userId="0e53f415fda5f162" providerId="LiveId" clId="{DE95EE63-161A-4FA8-A807-0EF8F8CB90CC}" dt="2020-01-03T18:17:01.862" v="25" actId="26606"/>
          <ac:picMkLst>
            <pc:docMk/>
            <pc:sldMk cId="3949914184" sldId="264"/>
            <ac:picMk id="2" creationId="{5EE9726E-EEB8-4711-93E8-00A5BCF1EAEE}"/>
          </ac:picMkLst>
        </pc:picChg>
      </pc:sldChg>
      <pc:sldChg chg="addSp modSp add mod setBg">
        <pc:chgData name="Sarah Gothard" userId="0e53f415fda5f162" providerId="LiveId" clId="{DE95EE63-161A-4FA8-A807-0EF8F8CB90CC}" dt="2020-01-03T18:33:42.314" v="64" actId="26606"/>
        <pc:sldMkLst>
          <pc:docMk/>
          <pc:sldMk cId="562759846" sldId="265"/>
        </pc:sldMkLst>
        <pc:spChg chg="ord">
          <ac:chgData name="Sarah Gothard" userId="0e53f415fda5f162" providerId="LiveId" clId="{DE95EE63-161A-4FA8-A807-0EF8F8CB90CC}" dt="2020-01-03T18:33:42.314" v="64" actId="26606"/>
          <ac:spMkLst>
            <pc:docMk/>
            <pc:sldMk cId="562759846" sldId="265"/>
            <ac:spMk id="18" creationId="{4BFDA1DC-8EAC-4A5B-BCD2-23123D8999E1}"/>
          </ac:spMkLst>
        </pc:spChg>
        <pc:spChg chg="add">
          <ac:chgData name="Sarah Gothard" userId="0e53f415fda5f162" providerId="LiveId" clId="{DE95EE63-161A-4FA8-A807-0EF8F8CB90CC}" dt="2020-01-03T18:33:42.314" v="64" actId="26606"/>
          <ac:spMkLst>
            <pc:docMk/>
            <pc:sldMk cId="562759846" sldId="265"/>
            <ac:spMk id="23" creationId="{32BC26D8-82FB-445E-AA49-62A77D7C1EE0}"/>
          </ac:spMkLst>
        </pc:spChg>
        <pc:spChg chg="add">
          <ac:chgData name="Sarah Gothard" userId="0e53f415fda5f162" providerId="LiveId" clId="{DE95EE63-161A-4FA8-A807-0EF8F8CB90CC}" dt="2020-01-03T18:33:42.314" v="64" actId="26606"/>
          <ac:spMkLst>
            <pc:docMk/>
            <pc:sldMk cId="562759846" sldId="265"/>
            <ac:spMk id="25" creationId="{CB44330D-EA18-4254-AA95-EB49948539B8}"/>
          </ac:spMkLst>
        </pc:spChg>
        <pc:picChg chg="add mod">
          <ac:chgData name="Sarah Gothard" userId="0e53f415fda5f162" providerId="LiveId" clId="{DE95EE63-161A-4FA8-A807-0EF8F8CB90CC}" dt="2020-01-03T18:33:42.314" v="64" actId="26606"/>
          <ac:picMkLst>
            <pc:docMk/>
            <pc:sldMk cId="562759846" sldId="265"/>
            <ac:picMk id="2" creationId="{A7D17D36-099B-4104-944E-C2D1DC81C062}"/>
          </ac:picMkLst>
        </pc:picChg>
      </pc:sldChg>
      <pc:sldChg chg="del">
        <pc:chgData name="Sarah Gothard" userId="0e53f415fda5f162" providerId="LiveId" clId="{DE95EE63-161A-4FA8-A807-0EF8F8CB90CC}" dt="2020-01-03T18:10:36.995" v="5" actId="2696"/>
        <pc:sldMkLst>
          <pc:docMk/>
          <pc:sldMk cId="2611036038" sldId="265"/>
        </pc:sldMkLst>
      </pc:sldChg>
      <pc:sldChg chg="addSp modSp add mod setBg">
        <pc:chgData name="Sarah Gothard" userId="0e53f415fda5f162" providerId="LiveId" clId="{DE95EE63-161A-4FA8-A807-0EF8F8CB90CC}" dt="2020-01-03T18:21:45.491" v="39" actId="26606"/>
        <pc:sldMkLst>
          <pc:docMk/>
          <pc:sldMk cId="1160013705" sldId="266"/>
        </pc:sldMkLst>
        <pc:spChg chg="ord">
          <ac:chgData name="Sarah Gothard" userId="0e53f415fda5f162" providerId="LiveId" clId="{DE95EE63-161A-4FA8-A807-0EF8F8CB90CC}" dt="2020-01-03T18:21:45.491" v="39" actId="26606"/>
          <ac:spMkLst>
            <pc:docMk/>
            <pc:sldMk cId="1160013705" sldId="266"/>
            <ac:spMk id="18" creationId="{4BFDA1DC-8EAC-4A5B-BCD2-23123D8999E1}"/>
          </ac:spMkLst>
        </pc:spChg>
        <pc:spChg chg="add">
          <ac:chgData name="Sarah Gothard" userId="0e53f415fda5f162" providerId="LiveId" clId="{DE95EE63-161A-4FA8-A807-0EF8F8CB90CC}" dt="2020-01-03T18:21:45.491" v="39" actId="26606"/>
          <ac:spMkLst>
            <pc:docMk/>
            <pc:sldMk cId="1160013705" sldId="266"/>
            <ac:spMk id="23" creationId="{32BC26D8-82FB-445E-AA49-62A77D7C1EE0}"/>
          </ac:spMkLst>
        </pc:spChg>
        <pc:spChg chg="add">
          <ac:chgData name="Sarah Gothard" userId="0e53f415fda5f162" providerId="LiveId" clId="{DE95EE63-161A-4FA8-A807-0EF8F8CB90CC}" dt="2020-01-03T18:21:45.491" v="39" actId="26606"/>
          <ac:spMkLst>
            <pc:docMk/>
            <pc:sldMk cId="1160013705" sldId="266"/>
            <ac:spMk id="25" creationId="{CB44330D-EA18-4254-AA95-EB49948539B8}"/>
          </ac:spMkLst>
        </pc:spChg>
        <pc:picChg chg="add mod">
          <ac:chgData name="Sarah Gothard" userId="0e53f415fda5f162" providerId="LiveId" clId="{DE95EE63-161A-4FA8-A807-0EF8F8CB90CC}" dt="2020-01-03T18:21:45.491" v="39" actId="26606"/>
          <ac:picMkLst>
            <pc:docMk/>
            <pc:sldMk cId="1160013705" sldId="266"/>
            <ac:picMk id="2" creationId="{F5E2A794-0B09-40C8-8B8C-B8033F5BB2D4}"/>
          </ac:picMkLst>
        </pc:picChg>
      </pc:sldChg>
      <pc:sldChg chg="del">
        <pc:chgData name="Sarah Gothard" userId="0e53f415fda5f162" providerId="LiveId" clId="{DE95EE63-161A-4FA8-A807-0EF8F8CB90CC}" dt="2020-01-03T18:10:37.005" v="6" actId="2696"/>
        <pc:sldMkLst>
          <pc:docMk/>
          <pc:sldMk cId="4000939741" sldId="266"/>
        </pc:sldMkLst>
      </pc:sldChg>
      <pc:sldChg chg="addSp modSp add mod setBg">
        <pc:chgData name="Sarah Gothard" userId="0e53f415fda5f162" providerId="LiveId" clId="{DE95EE63-161A-4FA8-A807-0EF8F8CB90CC}" dt="2020-01-03T18:34:54.859" v="66" actId="26606"/>
        <pc:sldMkLst>
          <pc:docMk/>
          <pc:sldMk cId="3097436992" sldId="267"/>
        </pc:sldMkLst>
        <pc:spChg chg="ord">
          <ac:chgData name="Sarah Gothard" userId="0e53f415fda5f162" providerId="LiveId" clId="{DE95EE63-161A-4FA8-A807-0EF8F8CB90CC}" dt="2020-01-03T18:34:54.859" v="66" actId="26606"/>
          <ac:spMkLst>
            <pc:docMk/>
            <pc:sldMk cId="3097436992" sldId="267"/>
            <ac:spMk id="18" creationId="{4BFDA1DC-8EAC-4A5B-BCD2-23123D8999E1}"/>
          </ac:spMkLst>
        </pc:spChg>
        <pc:spChg chg="add">
          <ac:chgData name="Sarah Gothard" userId="0e53f415fda5f162" providerId="LiveId" clId="{DE95EE63-161A-4FA8-A807-0EF8F8CB90CC}" dt="2020-01-03T18:34:54.859" v="66" actId="26606"/>
          <ac:spMkLst>
            <pc:docMk/>
            <pc:sldMk cId="3097436992" sldId="267"/>
            <ac:spMk id="23" creationId="{32BC26D8-82FB-445E-AA49-62A77D7C1EE0}"/>
          </ac:spMkLst>
        </pc:spChg>
        <pc:spChg chg="add">
          <ac:chgData name="Sarah Gothard" userId="0e53f415fda5f162" providerId="LiveId" clId="{DE95EE63-161A-4FA8-A807-0EF8F8CB90CC}" dt="2020-01-03T18:34:54.859" v="66" actId="26606"/>
          <ac:spMkLst>
            <pc:docMk/>
            <pc:sldMk cId="3097436992" sldId="267"/>
            <ac:spMk id="25" creationId="{CB44330D-EA18-4254-AA95-EB49948539B8}"/>
          </ac:spMkLst>
        </pc:spChg>
        <pc:picChg chg="add mod">
          <ac:chgData name="Sarah Gothard" userId="0e53f415fda5f162" providerId="LiveId" clId="{DE95EE63-161A-4FA8-A807-0EF8F8CB90CC}" dt="2020-01-03T18:34:54.859" v="66" actId="26606"/>
          <ac:picMkLst>
            <pc:docMk/>
            <pc:sldMk cId="3097436992" sldId="267"/>
            <ac:picMk id="2" creationId="{C9C260A2-E09A-408E-9B6D-B0FBA7FE73F3}"/>
          </ac:picMkLst>
        </pc:picChg>
      </pc:sldChg>
      <pc:sldChg chg="add del">
        <pc:chgData name="Sarah Gothard" userId="0e53f415fda5f162" providerId="LiveId" clId="{DE95EE63-161A-4FA8-A807-0EF8F8CB90CC}" dt="2020-01-03T18:26:07.758" v="51" actId="2696"/>
        <pc:sldMkLst>
          <pc:docMk/>
          <pc:sldMk cId="1710048939" sldId="268"/>
        </pc:sldMkLst>
      </pc:sldChg>
      <pc:sldChg chg="addSp modSp add mod setBg">
        <pc:chgData name="Sarah Gothard" userId="0e53f415fda5f162" providerId="LiveId" clId="{DE95EE63-161A-4FA8-A807-0EF8F8CB90CC}" dt="2020-01-03T18:25:15.903" v="48" actId="26606"/>
        <pc:sldMkLst>
          <pc:docMk/>
          <pc:sldMk cId="4287920003" sldId="269"/>
        </pc:sldMkLst>
        <pc:spChg chg="ord">
          <ac:chgData name="Sarah Gothard" userId="0e53f415fda5f162" providerId="LiveId" clId="{DE95EE63-161A-4FA8-A807-0EF8F8CB90CC}" dt="2020-01-03T18:25:15.903" v="48" actId="26606"/>
          <ac:spMkLst>
            <pc:docMk/>
            <pc:sldMk cId="4287920003" sldId="269"/>
            <ac:spMk id="18" creationId="{4BFDA1DC-8EAC-4A5B-BCD2-23123D8999E1}"/>
          </ac:spMkLst>
        </pc:spChg>
        <pc:spChg chg="add">
          <ac:chgData name="Sarah Gothard" userId="0e53f415fda5f162" providerId="LiveId" clId="{DE95EE63-161A-4FA8-A807-0EF8F8CB90CC}" dt="2020-01-03T18:25:15.903" v="48" actId="26606"/>
          <ac:spMkLst>
            <pc:docMk/>
            <pc:sldMk cId="4287920003" sldId="269"/>
            <ac:spMk id="23" creationId="{32BC26D8-82FB-445E-AA49-62A77D7C1EE0}"/>
          </ac:spMkLst>
        </pc:spChg>
        <pc:spChg chg="add">
          <ac:chgData name="Sarah Gothard" userId="0e53f415fda5f162" providerId="LiveId" clId="{DE95EE63-161A-4FA8-A807-0EF8F8CB90CC}" dt="2020-01-03T18:25:15.903" v="48" actId="26606"/>
          <ac:spMkLst>
            <pc:docMk/>
            <pc:sldMk cId="4287920003" sldId="269"/>
            <ac:spMk id="25" creationId="{CB44330D-EA18-4254-AA95-EB49948539B8}"/>
          </ac:spMkLst>
        </pc:spChg>
        <pc:picChg chg="add mod">
          <ac:chgData name="Sarah Gothard" userId="0e53f415fda5f162" providerId="LiveId" clId="{DE95EE63-161A-4FA8-A807-0EF8F8CB90CC}" dt="2020-01-03T18:25:15.903" v="48" actId="26606"/>
          <ac:picMkLst>
            <pc:docMk/>
            <pc:sldMk cId="4287920003" sldId="269"/>
            <ac:picMk id="2" creationId="{32B923DF-53D4-46DA-800F-F3F877850353}"/>
          </ac:picMkLst>
        </pc:picChg>
      </pc:sldChg>
      <pc:sldChg chg="addSp modSp add mod setBg">
        <pc:chgData name="Sarah Gothard" userId="0e53f415fda5f162" providerId="LiveId" clId="{DE95EE63-161A-4FA8-A807-0EF8F8CB90CC}" dt="2020-01-03T18:24:07.496" v="46" actId="26606"/>
        <pc:sldMkLst>
          <pc:docMk/>
          <pc:sldMk cId="3285155371" sldId="270"/>
        </pc:sldMkLst>
        <pc:spChg chg="ord">
          <ac:chgData name="Sarah Gothard" userId="0e53f415fda5f162" providerId="LiveId" clId="{DE95EE63-161A-4FA8-A807-0EF8F8CB90CC}" dt="2020-01-03T18:24:07.496" v="46" actId="26606"/>
          <ac:spMkLst>
            <pc:docMk/>
            <pc:sldMk cId="3285155371" sldId="270"/>
            <ac:spMk id="18" creationId="{4BFDA1DC-8EAC-4A5B-BCD2-23123D8999E1}"/>
          </ac:spMkLst>
        </pc:spChg>
        <pc:spChg chg="add">
          <ac:chgData name="Sarah Gothard" userId="0e53f415fda5f162" providerId="LiveId" clId="{DE95EE63-161A-4FA8-A807-0EF8F8CB90CC}" dt="2020-01-03T18:24:07.496" v="46" actId="26606"/>
          <ac:spMkLst>
            <pc:docMk/>
            <pc:sldMk cId="3285155371" sldId="270"/>
            <ac:spMk id="23" creationId="{32BC26D8-82FB-445E-AA49-62A77D7C1EE0}"/>
          </ac:spMkLst>
        </pc:spChg>
        <pc:spChg chg="add">
          <ac:chgData name="Sarah Gothard" userId="0e53f415fda5f162" providerId="LiveId" clId="{DE95EE63-161A-4FA8-A807-0EF8F8CB90CC}" dt="2020-01-03T18:24:07.496" v="46" actId="26606"/>
          <ac:spMkLst>
            <pc:docMk/>
            <pc:sldMk cId="3285155371" sldId="270"/>
            <ac:spMk id="25" creationId="{CB44330D-EA18-4254-AA95-EB49948539B8}"/>
          </ac:spMkLst>
        </pc:spChg>
        <pc:picChg chg="add mod">
          <ac:chgData name="Sarah Gothard" userId="0e53f415fda5f162" providerId="LiveId" clId="{DE95EE63-161A-4FA8-A807-0EF8F8CB90CC}" dt="2020-01-03T18:24:07.496" v="46" actId="26606"/>
          <ac:picMkLst>
            <pc:docMk/>
            <pc:sldMk cId="3285155371" sldId="270"/>
            <ac:picMk id="2" creationId="{770D48C3-44A1-4A88-A4A8-807748C0DE85}"/>
          </ac:picMkLst>
        </pc:picChg>
      </pc:sldChg>
      <pc:sldChg chg="add del">
        <pc:chgData name="Sarah Gothard" userId="0e53f415fda5f162" providerId="LiveId" clId="{DE95EE63-161A-4FA8-A807-0EF8F8CB90CC}" dt="2020-01-03T18:25:27.764" v="49" actId="2696"/>
        <pc:sldMkLst>
          <pc:docMk/>
          <pc:sldMk cId="557266987" sldId="271"/>
        </pc:sldMkLst>
      </pc:sldChg>
      <pc:sldChg chg="add del">
        <pc:chgData name="Sarah Gothard" userId="0e53f415fda5f162" providerId="LiveId" clId="{DE95EE63-161A-4FA8-A807-0EF8F8CB90CC}" dt="2020-01-03T18:25:27.772" v="50" actId="2696"/>
        <pc:sldMkLst>
          <pc:docMk/>
          <pc:sldMk cId="3178446928" sldId="272"/>
        </pc:sldMkLst>
      </pc:sldChg>
    </pc:docChg>
  </pc:docChgLst>
  <pc:docChgLst>
    <pc:chgData name="Sarah Gothard" userId="0e53f415fda5f162" providerId="LiveId" clId="{9D5CA550-DE2C-4412-A0B2-A9519A474923}"/>
  </pc:docChgLst>
  <pc:docChgLst>
    <pc:chgData name="Sarah Gothard" userId="0e53f415fda5f162" providerId="LiveId" clId="{4BA02CF7-96FB-4787-B50D-95B56F88EFE9}"/>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1/3/2020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619618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1/3/2020</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035847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1/3/2020</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1519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1/3/2020</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150640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1/3/2020</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947962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1/3/2020</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96913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1/3/2020</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00503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1/3/2020</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742985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1/3/2020</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4842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1/3/2020</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914015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1/3/2020</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925657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1/3/2020</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909534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29270790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F07890E-7796-4C63-9CB0-ADE53DDDD5DE}"/>
              </a:ext>
            </a:extLst>
          </p:cNvPr>
          <p:cNvPicPr>
            <a:picLocks noChangeAspect="1"/>
          </p:cNvPicPr>
          <p:nvPr/>
        </p:nvPicPr>
        <p:blipFill>
          <a:blip r:embed="rId3"/>
          <a:stretch>
            <a:fillRect/>
          </a:stretch>
        </p:blipFill>
        <p:spPr>
          <a:xfrm>
            <a:off x="643467" y="2338494"/>
            <a:ext cx="10905066" cy="2181012"/>
          </a:xfrm>
          <a:prstGeom prst="rect">
            <a:avLst/>
          </a:prstGeom>
        </p:spPr>
      </p:pic>
      <p:sp>
        <p:nvSpPr>
          <p:cNvPr id="5" name="Footer Placeholder 4">
            <a:extLst>
              <a:ext uri="{FF2B5EF4-FFF2-40B4-BE49-F238E27FC236}">
                <a16:creationId xmlns:a16="http://schemas.microsoft.com/office/drawing/2014/main" id="{B35277B3-F2AB-47E8-A410-E4DFF7CB251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p:txBody>
      </p:sp>
    </p:spTree>
    <p:extLst>
      <p:ext uri="{BB962C8B-B14F-4D97-AF65-F5344CB8AC3E}">
        <p14:creationId xmlns:p14="http://schemas.microsoft.com/office/powerpoint/2010/main" val="22111670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9C260A2-E09A-408E-9B6D-B0FBA7FE73F3}"/>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18" name="Footer Placeholder 17">
            <a:extLst>
              <a:ext uri="{FF2B5EF4-FFF2-40B4-BE49-F238E27FC236}">
                <a16:creationId xmlns:a16="http://schemas.microsoft.com/office/drawing/2014/main" id="{4BFDA1DC-8EAC-4A5B-BCD2-23123D8999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a:p>
            <a:pPr defTabSz="914400">
              <a:spcAft>
                <a:spcPts val="600"/>
              </a:spcAft>
            </a:pPr>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30974369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2B923DF-53D4-46DA-800F-F3F877850353}"/>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18" name="Footer Placeholder 17">
            <a:extLst>
              <a:ext uri="{FF2B5EF4-FFF2-40B4-BE49-F238E27FC236}">
                <a16:creationId xmlns:a16="http://schemas.microsoft.com/office/drawing/2014/main" id="{4BFDA1DC-8EAC-4A5B-BCD2-23123D8999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a:p>
            <a:pPr defTabSz="914400">
              <a:spcAft>
                <a:spcPts val="600"/>
              </a:spcAft>
            </a:pPr>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42879200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770D48C3-44A1-4A88-A4A8-807748C0DE85}"/>
              </a:ext>
            </a:extLst>
          </p:cNvPr>
          <p:cNvPicPr>
            <a:picLocks noChangeAspect="1"/>
          </p:cNvPicPr>
          <p:nvPr/>
        </p:nvPicPr>
        <p:blipFill>
          <a:blip r:embed="rId2"/>
          <a:stretch>
            <a:fillRect/>
          </a:stretch>
        </p:blipFill>
        <p:spPr>
          <a:xfrm>
            <a:off x="643467" y="1684190"/>
            <a:ext cx="10905066" cy="3489620"/>
          </a:xfrm>
          <a:prstGeom prst="rect">
            <a:avLst/>
          </a:prstGeom>
        </p:spPr>
      </p:pic>
      <p:sp>
        <p:nvSpPr>
          <p:cNvPr id="18" name="Footer Placeholder 17">
            <a:extLst>
              <a:ext uri="{FF2B5EF4-FFF2-40B4-BE49-F238E27FC236}">
                <a16:creationId xmlns:a16="http://schemas.microsoft.com/office/drawing/2014/main" id="{4BFDA1DC-8EAC-4A5B-BCD2-23123D8999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a:p>
            <a:pPr defTabSz="914400">
              <a:spcAft>
                <a:spcPts val="600"/>
              </a:spcAft>
            </a:pPr>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32851553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8CDCB3E-1A06-4F17-B892-67359DB13607}"/>
              </a:ext>
            </a:extLst>
          </p:cNvPr>
          <p:cNvPicPr>
            <a:picLocks noChangeAspect="1"/>
          </p:cNvPicPr>
          <p:nvPr/>
        </p:nvPicPr>
        <p:blipFill>
          <a:blip r:embed="rId2"/>
          <a:stretch>
            <a:fillRect/>
          </a:stretch>
        </p:blipFill>
        <p:spPr>
          <a:xfrm>
            <a:off x="840277" y="643467"/>
            <a:ext cx="10511445" cy="5571066"/>
          </a:xfrm>
          <a:prstGeom prst="rect">
            <a:avLst/>
          </a:prstGeom>
        </p:spPr>
      </p:pic>
      <p:sp>
        <p:nvSpPr>
          <p:cNvPr id="18" name="Footer Placeholder 17">
            <a:extLst>
              <a:ext uri="{FF2B5EF4-FFF2-40B4-BE49-F238E27FC236}">
                <a16:creationId xmlns:a16="http://schemas.microsoft.com/office/drawing/2014/main" id="{4BFDA1DC-8EAC-4A5B-BCD2-23123D8999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a:p>
            <a:pPr defTabSz="914400">
              <a:spcAft>
                <a:spcPts val="600"/>
              </a:spcAft>
            </a:pPr>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17785436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4ECB16B-DD5B-4EC2-8CAC-6A6EB3AEC5B5}"/>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18" name="Footer Placeholder 17">
            <a:extLst>
              <a:ext uri="{FF2B5EF4-FFF2-40B4-BE49-F238E27FC236}">
                <a16:creationId xmlns:a16="http://schemas.microsoft.com/office/drawing/2014/main" id="{4BFDA1DC-8EAC-4A5B-BCD2-23123D8999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a:p>
            <a:pPr defTabSz="914400">
              <a:spcAft>
                <a:spcPts val="600"/>
              </a:spcAft>
            </a:pPr>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1588901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043212F5-6E73-4CB6-8153-7EA7B4FB21AD}"/>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18" name="Footer Placeholder 17">
            <a:extLst>
              <a:ext uri="{FF2B5EF4-FFF2-40B4-BE49-F238E27FC236}">
                <a16:creationId xmlns:a16="http://schemas.microsoft.com/office/drawing/2014/main" id="{4BFDA1DC-8EAC-4A5B-BCD2-23123D8999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a:p>
            <a:pPr defTabSz="914400">
              <a:spcAft>
                <a:spcPts val="600"/>
              </a:spcAft>
            </a:pPr>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41260009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DAFA1AC-5328-43D1-9E71-CC55B851840C}"/>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18" name="Footer Placeholder 17">
            <a:extLst>
              <a:ext uri="{FF2B5EF4-FFF2-40B4-BE49-F238E27FC236}">
                <a16:creationId xmlns:a16="http://schemas.microsoft.com/office/drawing/2014/main" id="{4BFDA1DC-8EAC-4A5B-BCD2-23123D8999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a:p>
            <a:pPr defTabSz="914400">
              <a:spcAft>
                <a:spcPts val="600"/>
              </a:spcAft>
            </a:pPr>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11358365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487237C-AE16-4BA7-9E90-25883AC062B3}"/>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18" name="Footer Placeholder 17">
            <a:extLst>
              <a:ext uri="{FF2B5EF4-FFF2-40B4-BE49-F238E27FC236}">
                <a16:creationId xmlns:a16="http://schemas.microsoft.com/office/drawing/2014/main" id="{4BFDA1DC-8EAC-4A5B-BCD2-23123D8999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a:p>
            <a:pPr defTabSz="914400">
              <a:spcAft>
                <a:spcPts val="600"/>
              </a:spcAft>
            </a:pPr>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33971003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A7D17D36-099B-4104-944E-C2D1DC81C062}"/>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18" name="Footer Placeholder 17">
            <a:extLst>
              <a:ext uri="{FF2B5EF4-FFF2-40B4-BE49-F238E27FC236}">
                <a16:creationId xmlns:a16="http://schemas.microsoft.com/office/drawing/2014/main" id="{4BFDA1DC-8EAC-4A5B-BCD2-23123D8999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a:p>
            <a:pPr defTabSz="914400">
              <a:spcAft>
                <a:spcPts val="600"/>
              </a:spcAft>
            </a:pPr>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5627598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EE9726E-EEB8-4711-93E8-00A5BCF1EAEE}"/>
              </a:ext>
            </a:extLst>
          </p:cNvPr>
          <p:cNvPicPr>
            <a:picLocks noChangeAspect="1"/>
          </p:cNvPicPr>
          <p:nvPr/>
        </p:nvPicPr>
        <p:blipFill>
          <a:blip r:embed="rId2"/>
          <a:stretch>
            <a:fillRect/>
          </a:stretch>
        </p:blipFill>
        <p:spPr>
          <a:xfrm>
            <a:off x="889397" y="643467"/>
            <a:ext cx="10413205" cy="5571066"/>
          </a:xfrm>
          <a:prstGeom prst="rect">
            <a:avLst/>
          </a:prstGeom>
        </p:spPr>
      </p:pic>
      <p:sp>
        <p:nvSpPr>
          <p:cNvPr id="18" name="Footer Placeholder 17">
            <a:extLst>
              <a:ext uri="{FF2B5EF4-FFF2-40B4-BE49-F238E27FC236}">
                <a16:creationId xmlns:a16="http://schemas.microsoft.com/office/drawing/2014/main" id="{4BFDA1DC-8EAC-4A5B-BCD2-23123D8999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a:p>
            <a:pPr defTabSz="914400">
              <a:spcAft>
                <a:spcPts val="600"/>
              </a:spcAft>
            </a:pPr>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39499141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F5E2A794-0B09-40C8-8B8C-B8033F5BB2D4}"/>
              </a:ext>
            </a:extLst>
          </p:cNvPr>
          <p:cNvPicPr>
            <a:picLocks noChangeAspect="1"/>
          </p:cNvPicPr>
          <p:nvPr/>
        </p:nvPicPr>
        <p:blipFill>
          <a:blip r:embed="rId2"/>
          <a:stretch>
            <a:fillRect/>
          </a:stretch>
        </p:blipFill>
        <p:spPr>
          <a:xfrm>
            <a:off x="889397" y="643467"/>
            <a:ext cx="10413205" cy="5571066"/>
          </a:xfrm>
          <a:prstGeom prst="rect">
            <a:avLst/>
          </a:prstGeom>
        </p:spPr>
      </p:pic>
      <p:sp>
        <p:nvSpPr>
          <p:cNvPr id="18" name="Footer Placeholder 17">
            <a:extLst>
              <a:ext uri="{FF2B5EF4-FFF2-40B4-BE49-F238E27FC236}">
                <a16:creationId xmlns:a16="http://schemas.microsoft.com/office/drawing/2014/main" id="{4BFDA1DC-8EAC-4A5B-BCD2-23123D8999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Copyright Aaron Walker, 2019. Used by permission.</a:t>
            </a:r>
          </a:p>
          <a:p>
            <a:pPr defTabSz="914400">
              <a:spcAft>
                <a:spcPts val="600"/>
              </a:spcAft>
            </a:pPr>
            <a:endParaRPr lang="en-US" kern="1200">
              <a:solidFill>
                <a:srgbClr val="FFFFFF"/>
              </a:solidFill>
              <a:latin typeface="+mn-lt"/>
              <a:ea typeface="+mn-ea"/>
              <a:cs typeface="+mn-cs"/>
            </a:endParaRPr>
          </a:p>
        </p:txBody>
      </p:sp>
    </p:spTree>
    <p:extLst>
      <p:ext uri="{BB962C8B-B14F-4D97-AF65-F5344CB8AC3E}">
        <p14:creationId xmlns:p14="http://schemas.microsoft.com/office/powerpoint/2010/main" val="11600137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163</Words>
  <Application>Microsoft Office PowerPoint</Application>
  <PresentationFormat>Widescreen</PresentationFormat>
  <Paragraphs>14</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2020-01-03T18:34:54Z</dcterms:created>
  <dcterms:modified xsi:type="dcterms:W3CDTF">2020-01-03T18:35:03Z</dcterms:modified>
</cp:coreProperties>
</file>