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9" r:id="rId2"/>
  </p:sldMasterIdLst>
  <p:notesMasterIdLst>
    <p:notesMasterId r:id="rId16"/>
  </p:notesMasterIdLst>
  <p:handoutMasterIdLst>
    <p:handoutMasterId r:id="rId17"/>
  </p:handoutMasterIdLst>
  <p:sldIdLst>
    <p:sldId id="270" r:id="rId3"/>
    <p:sldId id="258" r:id="rId4"/>
    <p:sldId id="265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C0CD9-8D39-4545-B296-E0BDEFC126A6}" v="8" dt="2019-10-01T16:50:59.56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92" d="100"/>
          <a:sy n="9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8BC0CD9-8D39-4545-B296-E0BDEFC126A6}"/>
    <pc:docChg chg="undo custSel mod addSld delSld modSld">
      <pc:chgData name="Sarah Gothard" userId="0e53f415fda5f162" providerId="LiveId" clId="{48BC0CD9-8D39-4545-B296-E0BDEFC126A6}" dt="2019-10-02T02:24:59.607" v="24" actId="26606"/>
      <pc:docMkLst>
        <pc:docMk/>
      </pc:docMkLst>
      <pc:sldChg chg="addSp delSp modSp mod setBg">
        <pc:chgData name="Sarah Gothard" userId="0e53f415fda5f162" providerId="LiveId" clId="{48BC0CD9-8D39-4545-B296-E0BDEFC126A6}" dt="2019-10-01T16:50:50.552" v="4"/>
        <pc:sldMkLst>
          <pc:docMk/>
          <pc:sldMk cId="2211167003" sldId="257"/>
        </pc:sldMkLst>
        <pc:spChg chg="mod ord">
          <ac:chgData name="Sarah Gothard" userId="0e53f415fda5f162" providerId="LiveId" clId="{48BC0CD9-8D39-4545-B296-E0BDEFC126A6}" dt="2019-10-01T16:50:39.15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8BC0CD9-8D39-4545-B296-E0BDEFC126A6}" dt="2019-10-01T16:50:39.158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48BC0CD9-8D39-4545-B296-E0BDEFC126A6}" dt="2019-10-01T16:50:39.158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48BC0CD9-8D39-4545-B296-E0BDEFC126A6}" dt="2019-10-01T16:50:39.158" v="0" actId="26606"/>
          <ac:picMkLst>
            <pc:docMk/>
            <pc:sldMk cId="2211167003" sldId="257"/>
            <ac:picMk id="2" creationId="{8DC94D3F-476D-4B1C-A163-C4D7A7DE399A}"/>
          </ac:picMkLst>
        </pc:picChg>
        <pc:picChg chg="add del">
          <ac:chgData name="Sarah Gothard" userId="0e53f415fda5f162" providerId="LiveId" clId="{48BC0CD9-8D39-4545-B296-E0BDEFC126A6}" dt="2019-10-01T16:50:50.552" v="4"/>
          <ac:picMkLst>
            <pc:docMk/>
            <pc:sldMk cId="2211167003" sldId="257"/>
            <ac:picMk id="6" creationId="{0D634C6B-8D4F-4708-B23D-75DE498E5701}"/>
          </ac:picMkLst>
        </pc:picChg>
      </pc:sldChg>
      <pc:sldChg chg="addSp delSp modSp mod setBg">
        <pc:chgData name="Sarah Gothard" userId="0e53f415fda5f162" providerId="LiveId" clId="{48BC0CD9-8D39-4545-B296-E0BDEFC126A6}" dt="2019-10-01T16:50:59.566" v="9"/>
        <pc:sldMkLst>
          <pc:docMk/>
          <pc:sldMk cId="3648730301" sldId="258"/>
        </pc:sldMkLst>
        <pc:spChg chg="mod ord">
          <ac:chgData name="Sarah Gothard" userId="0e53f415fda5f162" providerId="LiveId" clId="{48BC0CD9-8D39-4545-B296-E0BDEFC126A6}" dt="2019-10-01T16:50:42.107" v="1" actId="26606"/>
          <ac:spMkLst>
            <pc:docMk/>
            <pc:sldMk cId="3648730301" sldId="258"/>
            <ac:spMk id="4" creationId="{3392A2FA-7C66-4D03-AB34-0021BC4AD5F1}"/>
          </ac:spMkLst>
        </pc:spChg>
        <pc:spChg chg="add">
          <ac:chgData name="Sarah Gothard" userId="0e53f415fda5f162" providerId="LiveId" clId="{48BC0CD9-8D39-4545-B296-E0BDEFC126A6}" dt="2019-10-01T16:50:42.107" v="1" actId="26606"/>
          <ac:spMkLst>
            <pc:docMk/>
            <pc:sldMk cId="3648730301" sldId="258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1T16:50:42.107" v="1" actId="26606"/>
          <ac:spMkLst>
            <pc:docMk/>
            <pc:sldMk cId="3648730301" sldId="258"/>
            <ac:spMk id="11" creationId="{1855405F-37A2-4869-9154-F8BE3BECE6C3}"/>
          </ac:spMkLst>
        </pc:spChg>
        <pc:picChg chg="add del mod">
          <ac:chgData name="Sarah Gothard" userId="0e53f415fda5f162" providerId="LiveId" clId="{48BC0CD9-8D39-4545-B296-E0BDEFC126A6}" dt="2019-10-01T16:50:59.566" v="9"/>
          <ac:picMkLst>
            <pc:docMk/>
            <pc:sldMk cId="3648730301" sldId="258"/>
            <ac:picMk id="2" creationId="{CC01A205-D514-436E-A82A-B61EE81A7746}"/>
          </ac:picMkLst>
        </pc:picChg>
      </pc:sldChg>
      <pc:sldChg chg="addSp modSp mod setBg">
        <pc:chgData name="Sarah Gothard" userId="0e53f415fda5f162" providerId="LiveId" clId="{48BC0CD9-8D39-4545-B296-E0BDEFC126A6}" dt="2019-10-02T00:53:37.994" v="11" actId="26606"/>
        <pc:sldMkLst>
          <pc:docMk/>
          <pc:sldMk cId="3841820551" sldId="259"/>
        </pc:sldMkLst>
        <pc:spChg chg="mod ord">
          <ac:chgData name="Sarah Gothard" userId="0e53f415fda5f162" providerId="LiveId" clId="{48BC0CD9-8D39-4545-B296-E0BDEFC126A6}" dt="2019-10-02T00:53:37.994" v="11" actId="26606"/>
          <ac:spMkLst>
            <pc:docMk/>
            <pc:sldMk cId="3841820551" sldId="259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0:53:37.994" v="11" actId="26606"/>
          <ac:spMkLst>
            <pc:docMk/>
            <pc:sldMk cId="3841820551" sldId="259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0:53:37.994" v="11" actId="26606"/>
          <ac:spMkLst>
            <pc:docMk/>
            <pc:sldMk cId="3841820551" sldId="259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0:53:37.994" v="11" actId="26606"/>
          <ac:picMkLst>
            <pc:docMk/>
            <pc:sldMk cId="3841820551" sldId="259"/>
            <ac:picMk id="2" creationId="{276309AF-8D25-4449-B794-41EF157BD91E}"/>
          </ac:picMkLst>
        </pc:picChg>
      </pc:sldChg>
      <pc:sldChg chg="addSp modSp mod setBg">
        <pc:chgData name="Sarah Gothard" userId="0e53f415fda5f162" providerId="LiveId" clId="{48BC0CD9-8D39-4545-B296-E0BDEFC126A6}" dt="2019-10-02T02:24:19.351" v="12" actId="26606"/>
        <pc:sldMkLst>
          <pc:docMk/>
          <pc:sldMk cId="2256174988" sldId="260"/>
        </pc:sldMkLst>
        <pc:spChg chg="mod ord">
          <ac:chgData name="Sarah Gothard" userId="0e53f415fda5f162" providerId="LiveId" clId="{48BC0CD9-8D39-4545-B296-E0BDEFC126A6}" dt="2019-10-02T02:24:19.351" v="12" actId="26606"/>
          <ac:spMkLst>
            <pc:docMk/>
            <pc:sldMk cId="2256174988" sldId="260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19.351" v="12" actId="26606"/>
          <ac:spMkLst>
            <pc:docMk/>
            <pc:sldMk cId="2256174988" sldId="260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19.351" v="12" actId="26606"/>
          <ac:spMkLst>
            <pc:docMk/>
            <pc:sldMk cId="2256174988" sldId="260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19.351" v="12" actId="26606"/>
          <ac:picMkLst>
            <pc:docMk/>
            <pc:sldMk cId="2256174988" sldId="260"/>
            <ac:picMk id="3" creationId="{7054E397-8C38-4B3A-BD6A-0F1AE98FCC7C}"/>
          </ac:picMkLst>
        </pc:picChg>
      </pc:sldChg>
      <pc:sldChg chg="addSp modSp mod setBg">
        <pc:chgData name="Sarah Gothard" userId="0e53f415fda5f162" providerId="LiveId" clId="{48BC0CD9-8D39-4545-B296-E0BDEFC126A6}" dt="2019-10-02T02:24:35.249" v="16" actId="26606"/>
        <pc:sldMkLst>
          <pc:docMk/>
          <pc:sldMk cId="1038464368" sldId="261"/>
        </pc:sldMkLst>
        <pc:spChg chg="mod ord">
          <ac:chgData name="Sarah Gothard" userId="0e53f415fda5f162" providerId="LiveId" clId="{48BC0CD9-8D39-4545-B296-E0BDEFC126A6}" dt="2019-10-02T02:24:35.249" v="16" actId="26606"/>
          <ac:spMkLst>
            <pc:docMk/>
            <pc:sldMk cId="1038464368" sldId="261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35.249" v="16" actId="26606"/>
          <ac:spMkLst>
            <pc:docMk/>
            <pc:sldMk cId="1038464368" sldId="261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35.249" v="16" actId="26606"/>
          <ac:spMkLst>
            <pc:docMk/>
            <pc:sldMk cId="1038464368" sldId="261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35.249" v="16" actId="26606"/>
          <ac:picMkLst>
            <pc:docMk/>
            <pc:sldMk cId="1038464368" sldId="261"/>
            <ac:picMk id="3" creationId="{C1F9A93F-E5FD-4F25-802D-D268A15253D8}"/>
          </ac:picMkLst>
        </pc:picChg>
      </pc:sldChg>
      <pc:sldChg chg="addSp modSp mod setBg">
        <pc:chgData name="Sarah Gothard" userId="0e53f415fda5f162" providerId="LiveId" clId="{48BC0CD9-8D39-4545-B296-E0BDEFC126A6}" dt="2019-10-02T02:24:39.399" v="17" actId="26606"/>
        <pc:sldMkLst>
          <pc:docMk/>
          <pc:sldMk cId="1157319508" sldId="262"/>
        </pc:sldMkLst>
        <pc:spChg chg="mod ord">
          <ac:chgData name="Sarah Gothard" userId="0e53f415fda5f162" providerId="LiveId" clId="{48BC0CD9-8D39-4545-B296-E0BDEFC126A6}" dt="2019-10-02T02:24:39.399" v="17" actId="26606"/>
          <ac:spMkLst>
            <pc:docMk/>
            <pc:sldMk cId="1157319508" sldId="262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39.399" v="17" actId="26606"/>
          <ac:spMkLst>
            <pc:docMk/>
            <pc:sldMk cId="1157319508" sldId="262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39.399" v="17" actId="26606"/>
          <ac:spMkLst>
            <pc:docMk/>
            <pc:sldMk cId="1157319508" sldId="262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39.399" v="17" actId="26606"/>
          <ac:picMkLst>
            <pc:docMk/>
            <pc:sldMk cId="1157319508" sldId="262"/>
            <ac:picMk id="3" creationId="{326C2E95-79A8-4A6E-9A6F-77030A5FF1EF}"/>
          </ac:picMkLst>
        </pc:picChg>
      </pc:sldChg>
      <pc:sldChg chg="addSp modSp mod setBg">
        <pc:chgData name="Sarah Gothard" userId="0e53f415fda5f162" providerId="LiveId" clId="{48BC0CD9-8D39-4545-B296-E0BDEFC126A6}" dt="2019-10-02T02:24:43.576" v="18" actId="26606"/>
        <pc:sldMkLst>
          <pc:docMk/>
          <pc:sldMk cId="4067741009" sldId="263"/>
        </pc:sldMkLst>
        <pc:spChg chg="mod ord">
          <ac:chgData name="Sarah Gothard" userId="0e53f415fda5f162" providerId="LiveId" clId="{48BC0CD9-8D39-4545-B296-E0BDEFC126A6}" dt="2019-10-02T02:24:43.576" v="18" actId="26606"/>
          <ac:spMkLst>
            <pc:docMk/>
            <pc:sldMk cId="4067741009" sldId="263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43.576" v="18" actId="26606"/>
          <ac:spMkLst>
            <pc:docMk/>
            <pc:sldMk cId="4067741009" sldId="263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43.576" v="18" actId="26606"/>
          <ac:spMkLst>
            <pc:docMk/>
            <pc:sldMk cId="4067741009" sldId="263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43.576" v="18" actId="26606"/>
          <ac:picMkLst>
            <pc:docMk/>
            <pc:sldMk cId="4067741009" sldId="263"/>
            <ac:picMk id="3" creationId="{851162BB-BCC8-4F43-805B-A637447D91EF}"/>
          </ac:picMkLst>
        </pc:picChg>
      </pc:sldChg>
      <pc:sldChg chg="addSp modSp mod setBg">
        <pc:chgData name="Sarah Gothard" userId="0e53f415fda5f162" providerId="LiveId" clId="{48BC0CD9-8D39-4545-B296-E0BDEFC126A6}" dt="2019-10-02T02:24:46.327" v="19" actId="26606"/>
        <pc:sldMkLst>
          <pc:docMk/>
          <pc:sldMk cId="1211907746" sldId="264"/>
        </pc:sldMkLst>
        <pc:spChg chg="mod ord">
          <ac:chgData name="Sarah Gothard" userId="0e53f415fda5f162" providerId="LiveId" clId="{48BC0CD9-8D39-4545-B296-E0BDEFC126A6}" dt="2019-10-02T02:24:46.327" v="19" actId="26606"/>
          <ac:spMkLst>
            <pc:docMk/>
            <pc:sldMk cId="1211907746" sldId="264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46.327" v="19" actId="26606"/>
          <ac:spMkLst>
            <pc:docMk/>
            <pc:sldMk cId="1211907746" sldId="264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46.327" v="19" actId="26606"/>
          <ac:spMkLst>
            <pc:docMk/>
            <pc:sldMk cId="1211907746" sldId="264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46.327" v="19" actId="26606"/>
          <ac:picMkLst>
            <pc:docMk/>
            <pc:sldMk cId="1211907746" sldId="264"/>
            <ac:picMk id="3" creationId="{A826A7FD-B1A7-49E0-BEDB-824F14990E85}"/>
          </ac:picMkLst>
        </pc:picChg>
      </pc:sldChg>
      <pc:sldChg chg="addSp modSp mod setBg">
        <pc:chgData name="Sarah Gothard" userId="0e53f415fda5f162" providerId="LiveId" clId="{48BC0CD9-8D39-4545-B296-E0BDEFC126A6}" dt="2019-10-02T00:53:35.552" v="10" actId="26606"/>
        <pc:sldMkLst>
          <pc:docMk/>
          <pc:sldMk cId="3864755942" sldId="265"/>
        </pc:sldMkLst>
        <pc:spChg chg="mod ord">
          <ac:chgData name="Sarah Gothard" userId="0e53f415fda5f162" providerId="LiveId" clId="{48BC0CD9-8D39-4545-B296-E0BDEFC126A6}" dt="2019-10-02T00:53:35.552" v="10" actId="26606"/>
          <ac:spMkLst>
            <pc:docMk/>
            <pc:sldMk cId="3864755942" sldId="265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0:53:35.552" v="10" actId="26606"/>
          <ac:spMkLst>
            <pc:docMk/>
            <pc:sldMk cId="3864755942" sldId="265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0:53:35.552" v="10" actId="26606"/>
          <ac:spMkLst>
            <pc:docMk/>
            <pc:sldMk cId="3864755942" sldId="265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0:53:35.552" v="10" actId="26606"/>
          <ac:picMkLst>
            <pc:docMk/>
            <pc:sldMk cId="3864755942" sldId="265"/>
            <ac:picMk id="3" creationId="{EACD166A-BC5A-44E3-B5F0-65BDA51BFEF6}"/>
          </ac:picMkLst>
        </pc:picChg>
      </pc:sldChg>
      <pc:sldChg chg="addSp delSp modSp mod setBg">
        <pc:chgData name="Sarah Gothard" userId="0e53f415fda5f162" providerId="LiveId" clId="{48BC0CD9-8D39-4545-B296-E0BDEFC126A6}" dt="2019-10-02T02:24:32.287" v="15" actId="26606"/>
        <pc:sldMkLst>
          <pc:docMk/>
          <pc:sldMk cId="3899545904" sldId="266"/>
        </pc:sldMkLst>
        <pc:spChg chg="mod ord">
          <ac:chgData name="Sarah Gothard" userId="0e53f415fda5f162" providerId="LiveId" clId="{48BC0CD9-8D39-4545-B296-E0BDEFC126A6}" dt="2019-10-02T02:24:32.287" v="15" actId="26606"/>
          <ac:spMkLst>
            <pc:docMk/>
            <pc:sldMk cId="3899545904" sldId="266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32.287" v="15" actId="26606"/>
          <ac:spMkLst>
            <pc:docMk/>
            <pc:sldMk cId="3899545904" sldId="266"/>
            <ac:spMk id="6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32.287" v="15" actId="26606"/>
          <ac:spMkLst>
            <pc:docMk/>
            <pc:sldMk cId="3899545904" sldId="266"/>
            <ac:spMk id="7" creationId="{1855405F-37A2-4869-9154-F8BE3BECE6C3}"/>
          </ac:spMkLst>
        </pc:spChg>
        <pc:spChg chg="add del">
          <ac:chgData name="Sarah Gothard" userId="0e53f415fda5f162" providerId="LiveId" clId="{48BC0CD9-8D39-4545-B296-E0BDEFC126A6}" dt="2019-10-02T02:24:27.778" v="14" actId="26606"/>
          <ac:spMkLst>
            <pc:docMk/>
            <pc:sldMk cId="3899545904" sldId="266"/>
            <ac:spMk id="9" creationId="{B9FF99BD-075F-4761-A995-6FC574BD25EA}"/>
          </ac:spMkLst>
        </pc:spChg>
        <pc:spChg chg="add del">
          <ac:chgData name="Sarah Gothard" userId="0e53f415fda5f162" providerId="LiveId" clId="{48BC0CD9-8D39-4545-B296-E0BDEFC126A6}" dt="2019-10-02T02:24:27.778" v="14" actId="26606"/>
          <ac:spMkLst>
            <pc:docMk/>
            <pc:sldMk cId="3899545904" sldId="266"/>
            <ac:spMk id="11" creationId="{A7B21A54-9BA3-4EA9-B460-5A829ADD9051}"/>
          </ac:spMkLst>
        </pc:spChg>
        <pc:spChg chg="add del">
          <ac:chgData name="Sarah Gothard" userId="0e53f415fda5f162" providerId="LiveId" clId="{48BC0CD9-8D39-4545-B296-E0BDEFC126A6}" dt="2019-10-02T02:24:27.778" v="14" actId="26606"/>
          <ac:spMkLst>
            <pc:docMk/>
            <pc:sldMk cId="3899545904" sldId="266"/>
            <ac:spMk id="13" creationId="{6FA8F714-B9D8-488A-8CCA-E9948FF913A9}"/>
          </ac:spMkLst>
        </pc:spChg>
        <pc:picChg chg="mod">
          <ac:chgData name="Sarah Gothard" userId="0e53f415fda5f162" providerId="LiveId" clId="{48BC0CD9-8D39-4545-B296-E0BDEFC126A6}" dt="2019-10-02T02:24:32.287" v="15" actId="26606"/>
          <ac:picMkLst>
            <pc:docMk/>
            <pc:sldMk cId="3899545904" sldId="266"/>
            <ac:picMk id="3" creationId="{54BA42C5-D54E-49EF-84C5-FA2A39411DA9}"/>
          </ac:picMkLst>
        </pc:picChg>
      </pc:sldChg>
      <pc:sldChg chg="addSp modSp mod setBg">
        <pc:chgData name="Sarah Gothard" userId="0e53f415fda5f162" providerId="LiveId" clId="{48BC0CD9-8D39-4545-B296-E0BDEFC126A6}" dt="2019-10-02T02:24:49.101" v="20" actId="26606"/>
        <pc:sldMkLst>
          <pc:docMk/>
          <pc:sldMk cId="2947133557" sldId="267"/>
        </pc:sldMkLst>
        <pc:spChg chg="mod ord">
          <ac:chgData name="Sarah Gothard" userId="0e53f415fda5f162" providerId="LiveId" clId="{48BC0CD9-8D39-4545-B296-E0BDEFC126A6}" dt="2019-10-02T02:24:49.101" v="20" actId="26606"/>
          <ac:spMkLst>
            <pc:docMk/>
            <pc:sldMk cId="2947133557" sldId="267"/>
            <ac:spMk id="4" creationId="{EF862BAA-AF4A-492B-9912-065240478116}"/>
          </ac:spMkLst>
        </pc:spChg>
        <pc:spChg chg="add">
          <ac:chgData name="Sarah Gothard" userId="0e53f415fda5f162" providerId="LiveId" clId="{48BC0CD9-8D39-4545-B296-E0BDEFC126A6}" dt="2019-10-02T02:24:49.101" v="20" actId="26606"/>
          <ac:spMkLst>
            <pc:docMk/>
            <pc:sldMk cId="2947133557" sldId="267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49.101" v="20" actId="26606"/>
          <ac:spMkLst>
            <pc:docMk/>
            <pc:sldMk cId="2947133557" sldId="267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49.101" v="20" actId="26606"/>
          <ac:picMkLst>
            <pc:docMk/>
            <pc:sldMk cId="2947133557" sldId="267"/>
            <ac:picMk id="2" creationId="{3D690C66-159B-4953-82D2-DD2369B7C225}"/>
          </ac:picMkLst>
        </pc:picChg>
      </pc:sldChg>
      <pc:sldChg chg="addSp delSp modSp mod setBg">
        <pc:chgData name="Sarah Gothard" userId="0e53f415fda5f162" providerId="LiveId" clId="{48BC0CD9-8D39-4545-B296-E0BDEFC126A6}" dt="2019-10-02T02:24:55.637" v="23" actId="26606"/>
        <pc:sldMkLst>
          <pc:docMk/>
          <pc:sldMk cId="4080846160" sldId="268"/>
        </pc:sldMkLst>
        <pc:spChg chg="mod ord">
          <ac:chgData name="Sarah Gothard" userId="0e53f415fda5f162" providerId="LiveId" clId="{48BC0CD9-8D39-4545-B296-E0BDEFC126A6}" dt="2019-10-02T02:24:55.637" v="23" actId="26606"/>
          <ac:spMkLst>
            <pc:docMk/>
            <pc:sldMk cId="4080846160" sldId="268"/>
            <ac:spMk id="4" creationId="{EF862BAA-AF4A-492B-9912-065240478116}"/>
          </ac:spMkLst>
        </pc:spChg>
        <pc:spChg chg="add del">
          <ac:chgData name="Sarah Gothard" userId="0e53f415fda5f162" providerId="LiveId" clId="{48BC0CD9-8D39-4545-B296-E0BDEFC126A6}" dt="2019-10-02T02:24:55.618" v="22" actId="26606"/>
          <ac:spMkLst>
            <pc:docMk/>
            <pc:sldMk cId="4080846160" sldId="268"/>
            <ac:spMk id="9" creationId="{B9FF99BD-075F-4761-A995-6FC574BD25EA}"/>
          </ac:spMkLst>
        </pc:spChg>
        <pc:spChg chg="add del">
          <ac:chgData name="Sarah Gothard" userId="0e53f415fda5f162" providerId="LiveId" clId="{48BC0CD9-8D39-4545-B296-E0BDEFC126A6}" dt="2019-10-02T02:24:55.618" v="22" actId="26606"/>
          <ac:spMkLst>
            <pc:docMk/>
            <pc:sldMk cId="4080846160" sldId="268"/>
            <ac:spMk id="11" creationId="{A7B21A54-9BA3-4EA9-B460-5A829ADD9051}"/>
          </ac:spMkLst>
        </pc:spChg>
        <pc:spChg chg="add del">
          <ac:chgData name="Sarah Gothard" userId="0e53f415fda5f162" providerId="LiveId" clId="{48BC0CD9-8D39-4545-B296-E0BDEFC126A6}" dt="2019-10-02T02:24:55.618" v="22" actId="26606"/>
          <ac:spMkLst>
            <pc:docMk/>
            <pc:sldMk cId="4080846160" sldId="268"/>
            <ac:spMk id="13" creationId="{6FA8F714-B9D8-488A-8CCA-E9948FF913A9}"/>
          </ac:spMkLst>
        </pc:spChg>
        <pc:spChg chg="add">
          <ac:chgData name="Sarah Gothard" userId="0e53f415fda5f162" providerId="LiveId" clId="{48BC0CD9-8D39-4545-B296-E0BDEFC126A6}" dt="2019-10-02T02:24:55.637" v="23" actId="26606"/>
          <ac:spMkLst>
            <pc:docMk/>
            <pc:sldMk cId="4080846160" sldId="268"/>
            <ac:spMk id="15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55.637" v="23" actId="26606"/>
          <ac:spMkLst>
            <pc:docMk/>
            <pc:sldMk cId="4080846160" sldId="268"/>
            <ac:spMk id="16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55.637" v="23" actId="26606"/>
          <ac:picMkLst>
            <pc:docMk/>
            <pc:sldMk cId="4080846160" sldId="268"/>
            <ac:picMk id="3" creationId="{0E9AAAB3-D1F7-4747-8F86-90EE0434C1F2}"/>
          </ac:picMkLst>
        </pc:picChg>
      </pc:sldChg>
      <pc:sldChg chg="addSp modSp mod setBg">
        <pc:chgData name="Sarah Gothard" userId="0e53f415fda5f162" providerId="LiveId" clId="{48BC0CD9-8D39-4545-B296-E0BDEFC126A6}" dt="2019-10-02T02:24:59.607" v="24" actId="26606"/>
        <pc:sldMkLst>
          <pc:docMk/>
          <pc:sldMk cId="879815314" sldId="269"/>
        </pc:sldMkLst>
        <pc:spChg chg="mod ord">
          <ac:chgData name="Sarah Gothard" userId="0e53f415fda5f162" providerId="LiveId" clId="{48BC0CD9-8D39-4545-B296-E0BDEFC126A6}" dt="2019-10-02T02:24:59.607" v="24" actId="26606"/>
          <ac:spMkLst>
            <pc:docMk/>
            <pc:sldMk cId="879815314" sldId="269"/>
            <ac:spMk id="4" creationId="{EF862BAA-AF4A-492B-9912-065240478116}"/>
          </ac:spMkLst>
        </pc:spChg>
        <pc:spChg chg="add">
          <ac:chgData name="Sarah Gothard" userId="0e53f415fda5f162" providerId="LiveId" clId="{48BC0CD9-8D39-4545-B296-E0BDEFC126A6}" dt="2019-10-02T02:24:59.607" v="24" actId="26606"/>
          <ac:spMkLst>
            <pc:docMk/>
            <pc:sldMk cId="879815314" sldId="269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59.607" v="24" actId="26606"/>
          <ac:spMkLst>
            <pc:docMk/>
            <pc:sldMk cId="879815314" sldId="269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59.607" v="24" actId="26606"/>
          <ac:picMkLst>
            <pc:docMk/>
            <pc:sldMk cId="879815314" sldId="269"/>
            <ac:picMk id="3" creationId="{DEEEE378-9DDE-435C-96AC-E045FD0AF732}"/>
          </ac:picMkLst>
        </pc:picChg>
      </pc:sldChg>
      <pc:sldChg chg="addSp delSp add del">
        <pc:chgData name="Sarah Gothard" userId="0e53f415fda5f162" providerId="LiveId" clId="{48BC0CD9-8D39-4545-B296-E0BDEFC126A6}" dt="2019-10-01T16:50:57.344" v="8"/>
        <pc:sldMkLst>
          <pc:docMk/>
          <pc:sldMk cId="605015667" sldId="270"/>
        </pc:sldMkLst>
        <pc:picChg chg="add del">
          <ac:chgData name="Sarah Gothard" userId="0e53f415fda5f162" providerId="LiveId" clId="{48BC0CD9-8D39-4545-B296-E0BDEFC126A6}" dt="2019-10-01T16:50:56.774" v="7"/>
          <ac:picMkLst>
            <pc:docMk/>
            <pc:sldMk cId="605015667" sldId="270"/>
            <ac:picMk id="5" creationId="{EB932E05-05D6-43F5-B375-489FC35403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8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A989-6115-44E8-AB05-6704CFC2B4F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EA-0E1A-4809-BD0A-078C654DA306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88C7-E419-4C25-93BA-EE08DDC3DA9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5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4B00-A0DB-49B4-AA77-1A7F9374501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1A46-DFA5-4AF6-95C9-A86E9E7C521B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AC-F9D4-4708-87E4-860EB3808ADF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717B-52FE-4A25-8DAC-C30ABCFA579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A318-782B-4F1A-A152-77A585BAFF80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A60-D911-432C-ACDD-01D912E638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C413-B30B-414C-BBF0-FBD68ED81B21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9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7109-89ED-4306-80E8-1BBE6250142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A776-E95A-4356-8008-8A5CE4F7EAF7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281F-3728-4E0B-B7D9-8664229CAB75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1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DA9-AC6B-4CA9-99D4-95DB5F1379B5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7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1119-35AD-43C1-9E58-0E2C6DA5EDFD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2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A14-7048-45FA-89BC-BA360625D11A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9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4738-DFE3-4335-8B44-F1C8730988CF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7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FDA2-4D1E-4C41-82C6-CC5BAC45A151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18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035-E8FC-4D3E-A62B-6B17C6B5EE0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0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8D3-163B-4EB9-AE20-62B447A37CD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DBBD-B8C5-4303-9E64-3341F3DBA9EA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7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AE02-5E5A-4624-89CF-65FED9EF4EEF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D17C-C66D-400B-BCDF-2269568481F7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D2ED-3B7F-46D1-A668-BD847413C924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439F-EF20-4B06-93FF-47FF30DD105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B0D7-112E-47BC-AF89-F7E540BE4F81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698-90A3-4147-8F6C-B84CDBD4E38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C432528-F91F-45D6-8657-DFC73F03ADE6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8413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AEC7-4ED6-492C-9368-8E894F0469B4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94D3F-476D-4B1C-A163-C4D7A7DE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20392"/>
            <a:ext cx="10905066" cy="26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8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4D0BD-A63C-A2C7-75B3-9C2F25CE84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916"/>
            <a:ext cx="12192000" cy="456016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8FE46-5F11-A503-AEDE-A94006FA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0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6DC03-E241-71B9-38C2-75EF02D65BD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14404-4D1F-AB2A-D00D-3A3E564D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3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73103-A5E5-5B58-E147-93D4360798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881AE-9B7B-FB7B-5A35-ADEFB9CC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4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B4B78-EC20-E40C-578D-412D13201C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309"/>
            <a:ext cx="12192000" cy="482138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DE91C-3301-EF7C-CD9D-309A94AC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1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62015C-FBFA-243F-9AA9-D96D9768ECD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27861-83E0-D739-4AD6-48D8D09B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3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14279-A78C-56E2-7B31-FB2293697C7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7C4FE-2C89-95EF-B536-9BD30F9F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5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4CE619-4605-6C76-6C8A-84F3F87E048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677"/>
            <a:ext cx="12192000" cy="47486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0D2A8-70B2-0CF6-03ED-032B276D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2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28CC3-BEDB-0668-8BCB-BF15E555BEB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992FE-0F26-2E0E-897D-E3830CE0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7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46CC4C-F88F-D1C0-C840-7F1648007A4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A844-44A5-3834-A495-8DA075FF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4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62CD5B-6DB8-5CA5-9FFF-1C65FB1381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836"/>
            <a:ext cx="12192000" cy="511232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9E8B3-20AB-ABA8-D195-D77E1627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6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C4C7A-7D26-00BE-DC19-F726D22D3B7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ACA84-A9C6-A25E-B4FA-47E720B1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C2587-0D9D-8F10-7CC2-828D4E8BE78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38F3-EA83-36F3-8D69-43828C6B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41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Wingdings 2</vt:lpstr>
      <vt:lpstr>Hymns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2019-10-02T02:24:59Z</dcterms:created>
  <dcterms:modified xsi:type="dcterms:W3CDTF">2026-01-23T14:17:10Z</dcterms:modified>
</cp:coreProperties>
</file>