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7" r:id="rId12"/>
    <p:sldId id="278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0B4650-8F25-443C-831C-FF0B25016C9E}" v="2" dt="2022-05-15T15:07:17.76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79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A10B4650-8F25-443C-831C-FF0B25016C9E}"/>
    <pc:docChg chg="undo custSel addSld delSld modSld">
      <pc:chgData name="Sarah Gothard" userId="0e53f415fda5f162" providerId="LiveId" clId="{A10B4650-8F25-443C-831C-FF0B25016C9E}" dt="2022-05-15T15:09:59.474" v="42" actId="27614"/>
      <pc:docMkLst>
        <pc:docMk/>
      </pc:docMkLst>
      <pc:sldChg chg="addSp delSp modSp mod">
        <pc:chgData name="Sarah Gothard" userId="0e53f415fda5f162" providerId="LiveId" clId="{A10B4650-8F25-443C-831C-FF0B25016C9E}" dt="2022-05-15T14:44:12.136" v="4" actId="26606"/>
        <pc:sldMkLst>
          <pc:docMk/>
          <pc:sldMk cId="4119332043" sldId="256"/>
        </pc:sldMkLst>
        <pc:spChg chg="ord">
          <ac:chgData name="Sarah Gothard" userId="0e53f415fda5f162" providerId="LiveId" clId="{A10B4650-8F25-443C-831C-FF0B25016C9E}" dt="2022-05-15T14:44:12.136" v="4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A10B4650-8F25-443C-831C-FF0B25016C9E}" dt="2022-05-15T14:44:12.136" v="4" actId="26606"/>
          <ac:spMkLst>
            <pc:docMk/>
            <pc:sldMk cId="4119332043" sldId="256"/>
            <ac:spMk id="93" creationId="{32BC26D8-82FB-445E-AA49-62A77D7C1EE0}"/>
          </ac:spMkLst>
        </pc:spChg>
        <pc:spChg chg="del">
          <ac:chgData name="Sarah Gothard" userId="0e53f415fda5f162" providerId="LiveId" clId="{A10B4650-8F25-443C-831C-FF0B25016C9E}" dt="2022-05-15T14:44:12.136" v="4" actId="26606"/>
          <ac:spMkLst>
            <pc:docMk/>
            <pc:sldMk cId="4119332043" sldId="256"/>
            <ac:spMk id="95" creationId="{CB44330D-EA18-4254-AA95-EB49948539B8}"/>
          </ac:spMkLst>
        </pc:spChg>
        <pc:spChg chg="add">
          <ac:chgData name="Sarah Gothard" userId="0e53f415fda5f162" providerId="LiveId" clId="{A10B4650-8F25-443C-831C-FF0B25016C9E}" dt="2022-05-15T14:44:12.136" v="4" actId="26606"/>
          <ac:spMkLst>
            <pc:docMk/>
            <pc:sldMk cId="4119332043" sldId="256"/>
            <ac:spMk id="100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4:44:12.136" v="4" actId="26606"/>
          <ac:spMkLst>
            <pc:docMk/>
            <pc:sldMk cId="4119332043" sldId="256"/>
            <ac:spMk id="102" creationId="{CB44330D-EA18-4254-AA95-EB49948539B8}"/>
          </ac:spMkLst>
        </pc:spChg>
        <pc:picChg chg="del">
          <ac:chgData name="Sarah Gothard" userId="0e53f415fda5f162" providerId="LiveId" clId="{A10B4650-8F25-443C-831C-FF0B25016C9E}" dt="2022-05-15T14:44:10.623" v="2" actId="478"/>
          <ac:picMkLst>
            <pc:docMk/>
            <pc:sldMk cId="4119332043" sldId="256"/>
            <ac:picMk id="7" creationId="{279D2144-30C7-4637-8773-6A5C2D70C120}"/>
          </ac:picMkLst>
        </pc:picChg>
        <pc:picChg chg="add del">
          <ac:chgData name="Sarah Gothard" userId="0e53f415fda5f162" providerId="LiveId" clId="{A10B4650-8F25-443C-831C-FF0B25016C9E}" dt="2022-05-15T14:43:24.230" v="1" actId="22"/>
          <ac:picMkLst>
            <pc:docMk/>
            <pc:sldMk cId="4119332043" sldId="256"/>
            <ac:picMk id="9" creationId="{65E26E15-6001-4857-BB35-6E8E3150C208}"/>
          </ac:picMkLst>
        </pc:picChg>
        <pc:picChg chg="add mod">
          <ac:chgData name="Sarah Gothard" userId="0e53f415fda5f162" providerId="LiveId" clId="{A10B4650-8F25-443C-831C-FF0B25016C9E}" dt="2022-05-15T14:44:12.136" v="4" actId="26606"/>
          <ac:picMkLst>
            <pc:docMk/>
            <pc:sldMk cId="4119332043" sldId="256"/>
            <ac:picMk id="11" creationId="{EFC23398-C6EB-42DB-97D6-C43BBC0B5DF0}"/>
          </ac:picMkLst>
        </pc:picChg>
      </pc:sldChg>
      <pc:sldChg chg="addSp delSp modSp mod">
        <pc:chgData name="Sarah Gothard" userId="0e53f415fda5f162" providerId="LiveId" clId="{A10B4650-8F25-443C-831C-FF0B25016C9E}" dt="2022-05-15T14:46:02.338" v="12" actId="27614"/>
        <pc:sldMkLst>
          <pc:docMk/>
          <pc:sldMk cId="3497005064" sldId="267"/>
        </pc:sldMkLst>
        <pc:spChg chg="ord">
          <ac:chgData name="Sarah Gothard" userId="0e53f415fda5f162" providerId="LiveId" clId="{A10B4650-8F25-443C-831C-FF0B25016C9E}" dt="2022-05-15T14:45:23.608" v="11" actId="26606"/>
          <ac:spMkLst>
            <pc:docMk/>
            <pc:sldMk cId="3497005064" sldId="267"/>
            <ac:spMk id="4" creationId="{5B828CD7-14F9-4CDA-9401-2DC88D698D64}"/>
          </ac:spMkLst>
        </pc:spChg>
        <pc:spChg chg="del">
          <ac:chgData name="Sarah Gothard" userId="0e53f415fda5f162" providerId="LiveId" clId="{A10B4650-8F25-443C-831C-FF0B25016C9E}" dt="2022-05-15T14:44:29.496" v="8" actId="26606"/>
          <ac:spMkLst>
            <pc:docMk/>
            <pc:sldMk cId="3497005064" sldId="267"/>
            <ac:spMk id="39" creationId="{32BC26D8-82FB-445E-AA49-62A77D7C1EE0}"/>
          </ac:spMkLst>
        </pc:spChg>
        <pc:spChg chg="del">
          <ac:chgData name="Sarah Gothard" userId="0e53f415fda5f162" providerId="LiveId" clId="{A10B4650-8F25-443C-831C-FF0B25016C9E}" dt="2022-05-15T14:44:29.496" v="8" actId="26606"/>
          <ac:spMkLst>
            <pc:docMk/>
            <pc:sldMk cId="3497005064" sldId="267"/>
            <ac:spMk id="41" creationId="{CB44330D-EA18-4254-AA95-EB49948539B8}"/>
          </ac:spMkLst>
        </pc:spChg>
        <pc:spChg chg="add del">
          <ac:chgData name="Sarah Gothard" userId="0e53f415fda5f162" providerId="LiveId" clId="{A10B4650-8F25-443C-831C-FF0B25016C9E}" dt="2022-05-15T14:45:23.608" v="11" actId="26606"/>
          <ac:spMkLst>
            <pc:docMk/>
            <pc:sldMk cId="3497005064" sldId="267"/>
            <ac:spMk id="46" creationId="{32BC26D8-82FB-445E-AA49-62A77D7C1EE0}"/>
          </ac:spMkLst>
        </pc:spChg>
        <pc:spChg chg="add del">
          <ac:chgData name="Sarah Gothard" userId="0e53f415fda5f162" providerId="LiveId" clId="{A10B4650-8F25-443C-831C-FF0B25016C9E}" dt="2022-05-15T14:45:23.608" v="11" actId="26606"/>
          <ac:spMkLst>
            <pc:docMk/>
            <pc:sldMk cId="3497005064" sldId="267"/>
            <ac:spMk id="48" creationId="{CB44330D-EA18-4254-AA95-EB49948539B8}"/>
          </ac:spMkLst>
        </pc:spChg>
        <pc:spChg chg="add">
          <ac:chgData name="Sarah Gothard" userId="0e53f415fda5f162" providerId="LiveId" clId="{A10B4650-8F25-443C-831C-FF0B25016C9E}" dt="2022-05-15T14:45:23.608" v="11" actId="26606"/>
          <ac:spMkLst>
            <pc:docMk/>
            <pc:sldMk cId="3497005064" sldId="267"/>
            <ac:spMk id="53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4:45:23.608" v="11" actId="26606"/>
          <ac:spMkLst>
            <pc:docMk/>
            <pc:sldMk cId="3497005064" sldId="267"/>
            <ac:spMk id="55" creationId="{CB44330D-EA18-4254-AA95-EB49948539B8}"/>
          </ac:spMkLst>
        </pc:spChg>
        <pc:picChg chg="del">
          <ac:chgData name="Sarah Gothard" userId="0e53f415fda5f162" providerId="LiveId" clId="{A10B4650-8F25-443C-831C-FF0B25016C9E}" dt="2022-05-15T14:44:14.728" v="5" actId="478"/>
          <ac:picMkLst>
            <pc:docMk/>
            <pc:sldMk cId="3497005064" sldId="267"/>
            <ac:picMk id="7" creationId="{201E6815-B66B-4231-A956-FFBB863D34EF}"/>
          </ac:picMkLst>
        </pc:picChg>
        <pc:picChg chg="add del mod">
          <ac:chgData name="Sarah Gothard" userId="0e53f415fda5f162" providerId="LiveId" clId="{A10B4650-8F25-443C-831C-FF0B25016C9E}" dt="2022-05-15T14:45:21.448" v="9" actId="478"/>
          <ac:picMkLst>
            <pc:docMk/>
            <pc:sldMk cId="3497005064" sldId="267"/>
            <ac:picMk id="9" creationId="{D818090E-5364-4BED-A398-3699091A8188}"/>
          </ac:picMkLst>
        </pc:picChg>
        <pc:picChg chg="add mod">
          <ac:chgData name="Sarah Gothard" userId="0e53f415fda5f162" providerId="LiveId" clId="{A10B4650-8F25-443C-831C-FF0B25016C9E}" dt="2022-05-15T14:46:02.338" v="12" actId="27614"/>
          <ac:picMkLst>
            <pc:docMk/>
            <pc:sldMk cId="3497005064" sldId="267"/>
            <ac:picMk id="11" creationId="{13D39BCD-8849-48FE-AB1A-B2DB72835B55}"/>
          </ac:picMkLst>
        </pc:picChg>
      </pc:sldChg>
      <pc:sldChg chg="addSp delSp modSp new mod setBg">
        <pc:chgData name="Sarah Gothard" userId="0e53f415fda5f162" providerId="LiveId" clId="{A10B4650-8F25-443C-831C-FF0B25016C9E}" dt="2022-05-15T14:57:20.661" v="16" actId="27614"/>
        <pc:sldMkLst>
          <pc:docMk/>
          <pc:sldMk cId="1370570722" sldId="268"/>
        </pc:sldMkLst>
        <pc:spChg chg="del">
          <ac:chgData name="Sarah Gothard" userId="0e53f415fda5f162" providerId="LiveId" clId="{A10B4650-8F25-443C-831C-FF0B25016C9E}" dt="2022-05-15T14:46:05.124" v="15" actId="26606"/>
          <ac:spMkLst>
            <pc:docMk/>
            <pc:sldMk cId="1370570722" sldId="268"/>
            <ac:spMk id="2" creationId="{EC764F09-7283-4721-A74F-CC342FA3EB09}"/>
          </ac:spMkLst>
        </pc:spChg>
        <pc:spChg chg="del">
          <ac:chgData name="Sarah Gothard" userId="0e53f415fda5f162" providerId="LiveId" clId="{A10B4650-8F25-443C-831C-FF0B25016C9E}" dt="2022-05-15T14:46:05.124" v="15" actId="26606"/>
          <ac:spMkLst>
            <pc:docMk/>
            <pc:sldMk cId="1370570722" sldId="268"/>
            <ac:spMk id="3" creationId="{899812C9-FD68-4120-A39C-4C724088FAE0}"/>
          </ac:spMkLst>
        </pc:spChg>
        <pc:spChg chg="mod ord">
          <ac:chgData name="Sarah Gothard" userId="0e53f415fda5f162" providerId="LiveId" clId="{A10B4650-8F25-443C-831C-FF0B25016C9E}" dt="2022-05-15T14:46:05.124" v="15" actId="26606"/>
          <ac:spMkLst>
            <pc:docMk/>
            <pc:sldMk cId="1370570722" sldId="268"/>
            <ac:spMk id="4" creationId="{4D7013C1-D38A-47F8-AAC1-BF20F82A958C}"/>
          </ac:spMkLst>
        </pc:spChg>
        <pc:spChg chg="add">
          <ac:chgData name="Sarah Gothard" userId="0e53f415fda5f162" providerId="LiveId" clId="{A10B4650-8F25-443C-831C-FF0B25016C9E}" dt="2022-05-15T14:46:05.124" v="15" actId="26606"/>
          <ac:spMkLst>
            <pc:docMk/>
            <pc:sldMk cId="1370570722" sldId="268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4:46:05.124" v="15" actId="26606"/>
          <ac:spMkLst>
            <pc:docMk/>
            <pc:sldMk cId="1370570722" sldId="268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4:57:20.661" v="16" actId="27614"/>
          <ac:picMkLst>
            <pc:docMk/>
            <pc:sldMk cId="1370570722" sldId="268"/>
            <ac:picMk id="6" creationId="{FDB16AAE-D3AE-4E1D-A1B2-137B33D95E3A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3197298270" sldId="268"/>
        </pc:sldMkLst>
      </pc:sldChg>
      <pc:sldChg chg="addSp delSp modSp new mod setBg">
        <pc:chgData name="Sarah Gothard" userId="0e53f415fda5f162" providerId="LiveId" clId="{A10B4650-8F25-443C-831C-FF0B25016C9E}" dt="2022-05-15T14:57:23.260" v="19" actId="26606"/>
        <pc:sldMkLst>
          <pc:docMk/>
          <pc:sldMk cId="70352132" sldId="269"/>
        </pc:sldMkLst>
        <pc:spChg chg="del">
          <ac:chgData name="Sarah Gothard" userId="0e53f415fda5f162" providerId="LiveId" clId="{A10B4650-8F25-443C-831C-FF0B25016C9E}" dt="2022-05-15T14:57:23.260" v="19" actId="26606"/>
          <ac:spMkLst>
            <pc:docMk/>
            <pc:sldMk cId="70352132" sldId="269"/>
            <ac:spMk id="2" creationId="{20043D85-0E1E-4013-A4F6-88C6F8AEBBB2}"/>
          </ac:spMkLst>
        </pc:spChg>
        <pc:spChg chg="del">
          <ac:chgData name="Sarah Gothard" userId="0e53f415fda5f162" providerId="LiveId" clId="{A10B4650-8F25-443C-831C-FF0B25016C9E}" dt="2022-05-15T14:57:23.260" v="19" actId="26606"/>
          <ac:spMkLst>
            <pc:docMk/>
            <pc:sldMk cId="70352132" sldId="269"/>
            <ac:spMk id="3" creationId="{BFA8EF29-306E-4C3B-894E-F7342175251B}"/>
          </ac:spMkLst>
        </pc:spChg>
        <pc:spChg chg="mod ord">
          <ac:chgData name="Sarah Gothard" userId="0e53f415fda5f162" providerId="LiveId" clId="{A10B4650-8F25-443C-831C-FF0B25016C9E}" dt="2022-05-15T14:57:23.260" v="19" actId="26606"/>
          <ac:spMkLst>
            <pc:docMk/>
            <pc:sldMk cId="70352132" sldId="269"/>
            <ac:spMk id="4" creationId="{B51C48A4-A8C8-434F-9726-2F7F1EBDCB33}"/>
          </ac:spMkLst>
        </pc:spChg>
        <pc:spChg chg="add">
          <ac:chgData name="Sarah Gothard" userId="0e53f415fda5f162" providerId="LiveId" clId="{A10B4650-8F25-443C-831C-FF0B25016C9E}" dt="2022-05-15T14:57:23.260" v="19" actId="26606"/>
          <ac:spMkLst>
            <pc:docMk/>
            <pc:sldMk cId="70352132" sldId="269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4:57:23.260" v="19" actId="26606"/>
          <ac:spMkLst>
            <pc:docMk/>
            <pc:sldMk cId="70352132" sldId="269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4:57:23.260" v="19" actId="26606"/>
          <ac:picMkLst>
            <pc:docMk/>
            <pc:sldMk cId="70352132" sldId="269"/>
            <ac:picMk id="6" creationId="{9C0C4C3D-01C7-4BCC-9141-6453E280B4F4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1110589681" sldId="269"/>
        </pc:sldMkLst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56402942" sldId="270"/>
        </pc:sldMkLst>
      </pc:sldChg>
      <pc:sldChg chg="addSp delSp modSp new mod setBg">
        <pc:chgData name="Sarah Gothard" userId="0e53f415fda5f162" providerId="LiveId" clId="{A10B4650-8F25-443C-831C-FF0B25016C9E}" dt="2022-05-15T15:04:17.060" v="23" actId="27614"/>
        <pc:sldMkLst>
          <pc:docMk/>
          <pc:sldMk cId="3605423284" sldId="270"/>
        </pc:sldMkLst>
        <pc:spChg chg="del">
          <ac:chgData name="Sarah Gothard" userId="0e53f415fda5f162" providerId="LiveId" clId="{A10B4650-8F25-443C-831C-FF0B25016C9E}" dt="2022-05-15T15:03:34.125" v="22" actId="26606"/>
          <ac:spMkLst>
            <pc:docMk/>
            <pc:sldMk cId="3605423284" sldId="270"/>
            <ac:spMk id="2" creationId="{7095FF7F-4088-4DD8-AEDE-6074AC05B71A}"/>
          </ac:spMkLst>
        </pc:spChg>
        <pc:spChg chg="del">
          <ac:chgData name="Sarah Gothard" userId="0e53f415fda5f162" providerId="LiveId" clId="{A10B4650-8F25-443C-831C-FF0B25016C9E}" dt="2022-05-15T15:03:34.125" v="22" actId="26606"/>
          <ac:spMkLst>
            <pc:docMk/>
            <pc:sldMk cId="3605423284" sldId="270"/>
            <ac:spMk id="3" creationId="{EAB5C5CF-2ECC-4ECB-9528-B782C2AB4A9F}"/>
          </ac:spMkLst>
        </pc:spChg>
        <pc:spChg chg="mod ord">
          <ac:chgData name="Sarah Gothard" userId="0e53f415fda5f162" providerId="LiveId" clId="{A10B4650-8F25-443C-831C-FF0B25016C9E}" dt="2022-05-15T15:03:34.125" v="22" actId="26606"/>
          <ac:spMkLst>
            <pc:docMk/>
            <pc:sldMk cId="3605423284" sldId="270"/>
            <ac:spMk id="4" creationId="{88411FBF-DE2A-4B5C-A4C1-AA92120E3D6E}"/>
          </ac:spMkLst>
        </pc:spChg>
        <pc:spChg chg="add">
          <ac:chgData name="Sarah Gothard" userId="0e53f415fda5f162" providerId="LiveId" clId="{A10B4650-8F25-443C-831C-FF0B25016C9E}" dt="2022-05-15T15:03:34.125" v="22" actId="26606"/>
          <ac:spMkLst>
            <pc:docMk/>
            <pc:sldMk cId="3605423284" sldId="270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3:34.125" v="22" actId="26606"/>
          <ac:spMkLst>
            <pc:docMk/>
            <pc:sldMk cId="3605423284" sldId="270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4:17.060" v="23" actId="27614"/>
          <ac:picMkLst>
            <pc:docMk/>
            <pc:sldMk cId="3605423284" sldId="270"/>
            <ac:picMk id="6" creationId="{B9C2E71F-A24D-4215-A185-A0FCD3DD8375}"/>
          </ac:picMkLst>
        </pc:picChg>
      </pc:sldChg>
      <pc:sldChg chg="addSp delSp modSp new mod setBg">
        <pc:chgData name="Sarah Gothard" userId="0e53f415fda5f162" providerId="LiveId" clId="{A10B4650-8F25-443C-831C-FF0B25016C9E}" dt="2022-05-15T15:04:20.172" v="26" actId="26606"/>
        <pc:sldMkLst>
          <pc:docMk/>
          <pc:sldMk cId="2758651370" sldId="271"/>
        </pc:sldMkLst>
        <pc:spChg chg="del">
          <ac:chgData name="Sarah Gothard" userId="0e53f415fda5f162" providerId="LiveId" clId="{A10B4650-8F25-443C-831C-FF0B25016C9E}" dt="2022-05-15T15:04:20.172" v="26" actId="26606"/>
          <ac:spMkLst>
            <pc:docMk/>
            <pc:sldMk cId="2758651370" sldId="271"/>
            <ac:spMk id="2" creationId="{A672FEDF-B38C-450B-9814-843C4A700B0B}"/>
          </ac:spMkLst>
        </pc:spChg>
        <pc:spChg chg="del">
          <ac:chgData name="Sarah Gothard" userId="0e53f415fda5f162" providerId="LiveId" clId="{A10B4650-8F25-443C-831C-FF0B25016C9E}" dt="2022-05-15T15:04:20.172" v="26" actId="26606"/>
          <ac:spMkLst>
            <pc:docMk/>
            <pc:sldMk cId="2758651370" sldId="271"/>
            <ac:spMk id="3" creationId="{5261CE99-3AC8-4FE4-8173-9FC50C35389D}"/>
          </ac:spMkLst>
        </pc:spChg>
        <pc:spChg chg="mod ord">
          <ac:chgData name="Sarah Gothard" userId="0e53f415fda5f162" providerId="LiveId" clId="{A10B4650-8F25-443C-831C-FF0B25016C9E}" dt="2022-05-15T15:04:20.172" v="26" actId="26606"/>
          <ac:spMkLst>
            <pc:docMk/>
            <pc:sldMk cId="2758651370" sldId="271"/>
            <ac:spMk id="4" creationId="{E4DBE11B-C2B7-4E26-B959-68F15BA63D65}"/>
          </ac:spMkLst>
        </pc:spChg>
        <pc:spChg chg="add">
          <ac:chgData name="Sarah Gothard" userId="0e53f415fda5f162" providerId="LiveId" clId="{A10B4650-8F25-443C-831C-FF0B25016C9E}" dt="2022-05-15T15:04:20.172" v="26" actId="26606"/>
          <ac:spMkLst>
            <pc:docMk/>
            <pc:sldMk cId="2758651370" sldId="271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4:20.172" v="26" actId="26606"/>
          <ac:spMkLst>
            <pc:docMk/>
            <pc:sldMk cId="2758651370" sldId="271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4:20.172" v="26" actId="26606"/>
          <ac:picMkLst>
            <pc:docMk/>
            <pc:sldMk cId="2758651370" sldId="271"/>
            <ac:picMk id="6" creationId="{CE632542-0434-4936-8B9E-1D255A4BB84B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3033864787" sldId="271"/>
        </pc:sldMkLst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953659335" sldId="272"/>
        </pc:sldMkLst>
      </pc:sldChg>
      <pc:sldChg chg="addSp delSp modSp new mod setBg">
        <pc:chgData name="Sarah Gothard" userId="0e53f415fda5f162" providerId="LiveId" clId="{A10B4650-8F25-443C-831C-FF0B25016C9E}" dt="2022-05-15T15:07:10.788" v="30" actId="27614"/>
        <pc:sldMkLst>
          <pc:docMk/>
          <pc:sldMk cId="3484473271" sldId="273"/>
        </pc:sldMkLst>
        <pc:spChg chg="del">
          <ac:chgData name="Sarah Gothard" userId="0e53f415fda5f162" providerId="LiveId" clId="{A10B4650-8F25-443C-831C-FF0B25016C9E}" dt="2022-05-15T15:06:08.300" v="29" actId="26606"/>
          <ac:spMkLst>
            <pc:docMk/>
            <pc:sldMk cId="3484473271" sldId="273"/>
            <ac:spMk id="2" creationId="{14D7E0BE-2583-4CF8-92E1-829B39E218D5}"/>
          </ac:spMkLst>
        </pc:spChg>
        <pc:spChg chg="del">
          <ac:chgData name="Sarah Gothard" userId="0e53f415fda5f162" providerId="LiveId" clId="{A10B4650-8F25-443C-831C-FF0B25016C9E}" dt="2022-05-15T15:06:08.300" v="29" actId="26606"/>
          <ac:spMkLst>
            <pc:docMk/>
            <pc:sldMk cId="3484473271" sldId="273"/>
            <ac:spMk id="3" creationId="{D5A22BDC-2B70-4CFA-BC71-9BB33CE9FD5B}"/>
          </ac:spMkLst>
        </pc:spChg>
        <pc:spChg chg="mod ord">
          <ac:chgData name="Sarah Gothard" userId="0e53f415fda5f162" providerId="LiveId" clId="{A10B4650-8F25-443C-831C-FF0B25016C9E}" dt="2022-05-15T15:06:08.300" v="29" actId="26606"/>
          <ac:spMkLst>
            <pc:docMk/>
            <pc:sldMk cId="3484473271" sldId="273"/>
            <ac:spMk id="4" creationId="{C082CCFE-C6AF-4B20-B459-A907A5F4A26C}"/>
          </ac:spMkLst>
        </pc:spChg>
        <pc:spChg chg="add">
          <ac:chgData name="Sarah Gothard" userId="0e53f415fda5f162" providerId="LiveId" clId="{A10B4650-8F25-443C-831C-FF0B25016C9E}" dt="2022-05-15T15:06:08.300" v="29" actId="26606"/>
          <ac:spMkLst>
            <pc:docMk/>
            <pc:sldMk cId="3484473271" sldId="273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6:08.300" v="29" actId="26606"/>
          <ac:spMkLst>
            <pc:docMk/>
            <pc:sldMk cId="3484473271" sldId="273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7:10.788" v="30" actId="27614"/>
          <ac:picMkLst>
            <pc:docMk/>
            <pc:sldMk cId="3484473271" sldId="273"/>
            <ac:picMk id="6" creationId="{8790003B-948B-4506-BBEA-4F4EF696363E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3783633972" sldId="273"/>
        </pc:sldMkLst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2483204367" sldId="274"/>
        </pc:sldMkLst>
      </pc:sldChg>
      <pc:sldChg chg="addSp delSp modSp new mod setBg">
        <pc:chgData name="Sarah Gothard" userId="0e53f415fda5f162" providerId="LiveId" clId="{A10B4650-8F25-443C-831C-FF0B25016C9E}" dt="2022-05-15T15:07:13.340" v="33" actId="26606"/>
        <pc:sldMkLst>
          <pc:docMk/>
          <pc:sldMk cId="4044309253" sldId="274"/>
        </pc:sldMkLst>
        <pc:spChg chg="del">
          <ac:chgData name="Sarah Gothard" userId="0e53f415fda5f162" providerId="LiveId" clId="{A10B4650-8F25-443C-831C-FF0B25016C9E}" dt="2022-05-15T15:07:13.340" v="33" actId="26606"/>
          <ac:spMkLst>
            <pc:docMk/>
            <pc:sldMk cId="4044309253" sldId="274"/>
            <ac:spMk id="2" creationId="{6397EEC5-C00B-47A6-A09A-B47C7C35A9AC}"/>
          </ac:spMkLst>
        </pc:spChg>
        <pc:spChg chg="del">
          <ac:chgData name="Sarah Gothard" userId="0e53f415fda5f162" providerId="LiveId" clId="{A10B4650-8F25-443C-831C-FF0B25016C9E}" dt="2022-05-15T15:07:13.340" v="33" actId="26606"/>
          <ac:spMkLst>
            <pc:docMk/>
            <pc:sldMk cId="4044309253" sldId="274"/>
            <ac:spMk id="3" creationId="{F8C5D8B6-E56B-4429-97B2-D838FF6A338E}"/>
          </ac:spMkLst>
        </pc:spChg>
        <pc:spChg chg="mod ord">
          <ac:chgData name="Sarah Gothard" userId="0e53f415fda5f162" providerId="LiveId" clId="{A10B4650-8F25-443C-831C-FF0B25016C9E}" dt="2022-05-15T15:07:13.340" v="33" actId="26606"/>
          <ac:spMkLst>
            <pc:docMk/>
            <pc:sldMk cId="4044309253" sldId="274"/>
            <ac:spMk id="4" creationId="{AF51E583-4944-4217-85D1-5FDFE52E142F}"/>
          </ac:spMkLst>
        </pc:spChg>
        <pc:spChg chg="add">
          <ac:chgData name="Sarah Gothard" userId="0e53f415fda5f162" providerId="LiveId" clId="{A10B4650-8F25-443C-831C-FF0B25016C9E}" dt="2022-05-15T15:07:13.340" v="33" actId="26606"/>
          <ac:spMkLst>
            <pc:docMk/>
            <pc:sldMk cId="4044309253" sldId="274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7:13.340" v="33" actId="26606"/>
          <ac:spMkLst>
            <pc:docMk/>
            <pc:sldMk cId="4044309253" sldId="274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7:13.340" v="33" actId="26606"/>
          <ac:picMkLst>
            <pc:docMk/>
            <pc:sldMk cId="4044309253" sldId="274"/>
            <ac:picMk id="6" creationId="{2A812555-B733-47E4-8B1A-E75351C01D33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2493184990" sldId="275"/>
        </pc:sldMkLst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1669872157" sldId="276"/>
        </pc:sldMkLst>
      </pc:sldChg>
      <pc:sldChg chg="add">
        <pc:chgData name="Sarah Gothard" userId="0e53f415fda5f162" providerId="LiveId" clId="{A10B4650-8F25-443C-831C-FF0B25016C9E}" dt="2022-05-15T15:07:56.973" v="34" actId="2890"/>
        <pc:sldMkLst>
          <pc:docMk/>
          <pc:sldMk cId="2870679043" sldId="276"/>
        </pc:sldMkLst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836563066" sldId="277"/>
        </pc:sldMkLst>
      </pc:sldChg>
      <pc:sldChg chg="addSp delSp modSp new mod setBg">
        <pc:chgData name="Sarah Gothard" userId="0e53f415fda5f162" providerId="LiveId" clId="{A10B4650-8F25-443C-831C-FF0B25016C9E}" dt="2022-05-15T15:09:04.241" v="38" actId="27614"/>
        <pc:sldMkLst>
          <pc:docMk/>
          <pc:sldMk cId="1212933348" sldId="277"/>
        </pc:sldMkLst>
        <pc:spChg chg="del">
          <ac:chgData name="Sarah Gothard" userId="0e53f415fda5f162" providerId="LiveId" clId="{A10B4650-8F25-443C-831C-FF0B25016C9E}" dt="2022-05-15T15:09:02.527" v="37" actId="26606"/>
          <ac:spMkLst>
            <pc:docMk/>
            <pc:sldMk cId="1212933348" sldId="277"/>
            <ac:spMk id="2" creationId="{655BB8AC-CE0D-4CF6-BE4D-C79834EE1217}"/>
          </ac:spMkLst>
        </pc:spChg>
        <pc:spChg chg="del">
          <ac:chgData name="Sarah Gothard" userId="0e53f415fda5f162" providerId="LiveId" clId="{A10B4650-8F25-443C-831C-FF0B25016C9E}" dt="2022-05-15T15:09:02.527" v="37" actId="26606"/>
          <ac:spMkLst>
            <pc:docMk/>
            <pc:sldMk cId="1212933348" sldId="277"/>
            <ac:spMk id="3" creationId="{833BBBCD-CC10-408A-8A15-FECA3777E356}"/>
          </ac:spMkLst>
        </pc:spChg>
        <pc:spChg chg="mod ord">
          <ac:chgData name="Sarah Gothard" userId="0e53f415fda5f162" providerId="LiveId" clId="{A10B4650-8F25-443C-831C-FF0B25016C9E}" dt="2022-05-15T15:09:02.527" v="37" actId="26606"/>
          <ac:spMkLst>
            <pc:docMk/>
            <pc:sldMk cId="1212933348" sldId="277"/>
            <ac:spMk id="4" creationId="{9F96BAB5-C917-452F-A057-FC786B085393}"/>
          </ac:spMkLst>
        </pc:spChg>
        <pc:spChg chg="add">
          <ac:chgData name="Sarah Gothard" userId="0e53f415fda5f162" providerId="LiveId" clId="{A10B4650-8F25-443C-831C-FF0B25016C9E}" dt="2022-05-15T15:09:02.527" v="37" actId="26606"/>
          <ac:spMkLst>
            <pc:docMk/>
            <pc:sldMk cId="1212933348" sldId="277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9:02.527" v="37" actId="26606"/>
          <ac:spMkLst>
            <pc:docMk/>
            <pc:sldMk cId="1212933348" sldId="277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9:04.241" v="38" actId="27614"/>
          <ac:picMkLst>
            <pc:docMk/>
            <pc:sldMk cId="1212933348" sldId="277"/>
            <ac:picMk id="6" creationId="{C7198020-94DB-429C-8BFA-A7508665EFA5}"/>
          </ac:picMkLst>
        </pc:picChg>
      </pc:sldChg>
      <pc:sldChg chg="del">
        <pc:chgData name="Sarah Gothard" userId="0e53f415fda5f162" providerId="LiveId" clId="{A10B4650-8F25-443C-831C-FF0B25016C9E}" dt="2022-05-15T14:44:17.231" v="6" actId="47"/>
        <pc:sldMkLst>
          <pc:docMk/>
          <pc:sldMk cId="1737680530" sldId="278"/>
        </pc:sldMkLst>
      </pc:sldChg>
      <pc:sldChg chg="addSp delSp modSp new mod setBg">
        <pc:chgData name="Sarah Gothard" userId="0e53f415fda5f162" providerId="LiveId" clId="{A10B4650-8F25-443C-831C-FF0B25016C9E}" dt="2022-05-15T15:09:59.474" v="42" actId="27614"/>
        <pc:sldMkLst>
          <pc:docMk/>
          <pc:sldMk cId="4103822415" sldId="278"/>
        </pc:sldMkLst>
        <pc:spChg chg="del">
          <ac:chgData name="Sarah Gothard" userId="0e53f415fda5f162" providerId="LiveId" clId="{A10B4650-8F25-443C-831C-FF0B25016C9E}" dt="2022-05-15T15:09:57.019" v="41" actId="26606"/>
          <ac:spMkLst>
            <pc:docMk/>
            <pc:sldMk cId="4103822415" sldId="278"/>
            <ac:spMk id="2" creationId="{A6E3C49A-3FDA-4979-8859-CDF01D44209D}"/>
          </ac:spMkLst>
        </pc:spChg>
        <pc:spChg chg="del">
          <ac:chgData name="Sarah Gothard" userId="0e53f415fda5f162" providerId="LiveId" clId="{A10B4650-8F25-443C-831C-FF0B25016C9E}" dt="2022-05-15T15:09:57.019" v="41" actId="26606"/>
          <ac:spMkLst>
            <pc:docMk/>
            <pc:sldMk cId="4103822415" sldId="278"/>
            <ac:spMk id="3" creationId="{FB57E0D6-D434-4976-B828-84F932A80632}"/>
          </ac:spMkLst>
        </pc:spChg>
        <pc:spChg chg="mod ord">
          <ac:chgData name="Sarah Gothard" userId="0e53f415fda5f162" providerId="LiveId" clId="{A10B4650-8F25-443C-831C-FF0B25016C9E}" dt="2022-05-15T15:09:57.019" v="41" actId="26606"/>
          <ac:spMkLst>
            <pc:docMk/>
            <pc:sldMk cId="4103822415" sldId="278"/>
            <ac:spMk id="4" creationId="{4C64F23A-CF3B-48F5-B8E8-B068E21573C6}"/>
          </ac:spMkLst>
        </pc:spChg>
        <pc:spChg chg="add">
          <ac:chgData name="Sarah Gothard" userId="0e53f415fda5f162" providerId="LiveId" clId="{A10B4650-8F25-443C-831C-FF0B25016C9E}" dt="2022-05-15T15:09:57.019" v="41" actId="26606"/>
          <ac:spMkLst>
            <pc:docMk/>
            <pc:sldMk cId="4103822415" sldId="278"/>
            <ac:spMk id="11" creationId="{32BC26D8-82FB-445E-AA49-62A77D7C1EE0}"/>
          </ac:spMkLst>
        </pc:spChg>
        <pc:spChg chg="add">
          <ac:chgData name="Sarah Gothard" userId="0e53f415fda5f162" providerId="LiveId" clId="{A10B4650-8F25-443C-831C-FF0B25016C9E}" dt="2022-05-15T15:09:57.019" v="41" actId="26606"/>
          <ac:spMkLst>
            <pc:docMk/>
            <pc:sldMk cId="4103822415" sldId="278"/>
            <ac:spMk id="13" creationId="{CB44330D-EA18-4254-AA95-EB49948539B8}"/>
          </ac:spMkLst>
        </pc:spChg>
        <pc:picChg chg="add mod">
          <ac:chgData name="Sarah Gothard" userId="0e53f415fda5f162" providerId="LiveId" clId="{A10B4650-8F25-443C-831C-FF0B25016C9E}" dt="2022-05-15T15:09:59.474" v="42" actId="27614"/>
          <ac:picMkLst>
            <pc:docMk/>
            <pc:sldMk cId="4103822415" sldId="278"/>
            <ac:picMk id="6" creationId="{0618880D-6DA9-49DE-8154-9860500DA2B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5/15/2022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9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FC23398-C6EB-42DB-97D6-C43BBC0B5D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83858"/>
            <a:ext cx="10905066" cy="1690283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0C4C3D-01C7-4BCC-9141-6453E280B4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C48A4-A8C8-434F-9726-2F7F1EB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84048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7198020-94DB-429C-8BFA-A7508665EF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147655"/>
            <a:ext cx="10905066" cy="256269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96BAB5-C917-452F-A057-FC786B085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2933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0618880D-6DA9-49DE-8154-9860500DA2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57258"/>
            <a:ext cx="10905066" cy="534348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64F23A-CF3B-48F5-B8E8-B068E2157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3822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0C4C3D-01C7-4BCC-9141-6453E280B4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C48A4-A8C8-434F-9726-2F7F1EB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70679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Shape&#10;&#10;Description automatically generated with medium confidence">
            <a:extLst>
              <a:ext uri="{FF2B5EF4-FFF2-40B4-BE49-F238E27FC236}">
                <a16:creationId xmlns:a16="http://schemas.microsoft.com/office/drawing/2014/main" id="{13D39BCD-8849-48FE-AB1A-B2DB72835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2106761"/>
            <a:ext cx="10905066" cy="264447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828CD7-14F9-4CDA-9401-2DC88D698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97005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DB16AAE-D3AE-4E1D-A1B2-137B33D95E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013C1-D38A-47F8-AAC1-BF20F82A9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057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0C4C3D-01C7-4BCC-9141-6453E280B4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C48A4-A8C8-434F-9726-2F7F1EB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35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B9C2E71F-A24D-4215-A185-A0FCD3DD83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93130"/>
            <a:ext cx="10905066" cy="267174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411FBF-DE2A-4B5C-A4C1-AA92120E3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0542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E632542-0434-4936-8B9E-1D255A4BB8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75470"/>
            <a:ext cx="10905066" cy="550705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DBE11B-C2B7-4E26-B959-68F15BA63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58651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C0C4C3D-01C7-4BCC-9141-6453E280B4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C48A4-A8C8-434F-9726-2F7F1EBDC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815969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790003B-948B-4506-BBEA-4F4EF6963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2038604"/>
            <a:ext cx="10905066" cy="27807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82CCFE-C6AF-4B20-B459-A907A5F4A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84473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A812555-B733-47E4-8B1A-E75351C01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98152"/>
            <a:ext cx="10905066" cy="52616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51E583-4944-4217-85D1-5FDFE52E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44309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30</cp:revision>
  <dcterms:created xsi:type="dcterms:W3CDTF">2020-12-27T20:40:58Z</dcterms:created>
  <dcterms:modified xsi:type="dcterms:W3CDTF">2022-05-15T15:10:04Z</dcterms:modified>
</cp:coreProperties>
</file>